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4"/>
  </p:notesMasterIdLst>
  <p:sldIdLst>
    <p:sldId id="256" r:id="rId3"/>
  </p:sldIdLst>
  <p:sldSz cx="29260800" cy="21945600"/>
  <p:notesSz cx="9296400" cy="7010400"/>
  <p:embeddedFontLst>
    <p:embeddedFont>
      <p:font typeface="Arial Narrow" panose="020B0606020202030204" pitchFamily="34" charset="0"/>
      <p:regular r:id="rId5"/>
      <p:bold r:id="rId6"/>
      <p:italic r:id="rId7"/>
      <p:boldItalic r:id="rId8"/>
    </p:embeddedFont>
    <p:embeddedFont>
      <p:font typeface="Calibri" panose="020F0502020204030204" pitchFamily="3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866" autoAdjust="0"/>
  </p:normalViewPr>
  <p:slideViewPr>
    <p:cSldViewPr snapToGrid="0">
      <p:cViewPr varScale="1">
        <p:scale>
          <a:sx n="43" d="100"/>
          <a:sy n="43" d="100"/>
        </p:scale>
        <p:origin x="16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font" Target="fonts/font3.fntdata"/><Relationship Id="rId12" Type="http://schemas.openxmlformats.org/officeDocument/2006/relationships/font" Target="fonts/font8.fntdata"/><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theme" Target="theme/theme1.xml"/><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2895600" y="525463"/>
            <a:ext cx="3505200" cy="26289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929625" y="3329925"/>
            <a:ext cx="7437099" cy="3154675"/>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18270136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txBox="1">
            <a:spLocks noGrp="1"/>
          </p:cNvSpPr>
          <p:nvPr>
            <p:ph type="body" idx="1"/>
          </p:nvPr>
        </p:nvSpPr>
        <p:spPr>
          <a:xfrm>
            <a:off x="929625" y="3329925"/>
            <a:ext cx="7437099" cy="3154675"/>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96" name="Shape 96"/>
          <p:cNvSpPr>
            <a:spLocks noGrp="1" noRot="1" noChangeAspect="1"/>
          </p:cNvSpPr>
          <p:nvPr>
            <p:ph type="sldImg" idx="2"/>
          </p:nvPr>
        </p:nvSpPr>
        <p:spPr>
          <a:xfrm>
            <a:off x="2895600" y="525463"/>
            <a:ext cx="3505200" cy="26289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67310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3"/>
        <p:cNvGrpSpPr/>
        <p:nvPr/>
      </p:nvGrpSpPr>
      <p:grpSpPr>
        <a:xfrm>
          <a:off x="0" y="0"/>
          <a:ext cx="0" cy="0"/>
          <a:chOff x="0" y="0"/>
          <a:chExt cx="0" cy="0"/>
        </a:xfrm>
      </p:grpSpPr>
      <p:sp>
        <p:nvSpPr>
          <p:cNvPr id="14" name="Shape 14"/>
          <p:cNvSpPr txBox="1">
            <a:spLocks noGrp="1"/>
          </p:cNvSpPr>
          <p:nvPr>
            <p:ph type="ctrTitle"/>
          </p:nvPr>
        </p:nvSpPr>
        <p:spPr>
          <a:xfrm>
            <a:off x="1463326" y="5113337"/>
            <a:ext cx="16580533" cy="35274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15" name="Shape 15"/>
          <p:cNvSpPr txBox="1">
            <a:spLocks noGrp="1"/>
          </p:cNvSpPr>
          <p:nvPr>
            <p:ph type="subTitle" idx="1"/>
          </p:nvPr>
        </p:nvSpPr>
        <p:spPr>
          <a:xfrm>
            <a:off x="2926644" y="9326563"/>
            <a:ext cx="13653867" cy="4206899"/>
          </a:xfrm>
          <a:prstGeom prst="rect">
            <a:avLst/>
          </a:prstGeom>
          <a:noFill/>
          <a:ln>
            <a:noFill/>
          </a:ln>
        </p:spPr>
        <p:txBody>
          <a:bodyPr lIns="91425" tIns="91425" rIns="91425" bIns="91425" anchor="t" anchorCtr="0"/>
          <a:lstStyle>
            <a:lvl1pPr marL="0" marR="0" lvl="0" indent="0" algn="ctr" rtl="0">
              <a:spcBef>
                <a:spcPts val="1760"/>
              </a:spcBef>
              <a:spcAft>
                <a:spcPts val="0"/>
              </a:spcAft>
              <a:buClr>
                <a:schemeClr val="dk1"/>
              </a:buClr>
              <a:buFont typeface="Arial"/>
              <a:buNone/>
              <a:defRPr sz="8800" b="0" i="0" u="none" strike="noStrike" cap="none">
                <a:solidFill>
                  <a:schemeClr val="dk1"/>
                </a:solidFill>
                <a:latin typeface="Arial"/>
                <a:ea typeface="Arial"/>
                <a:cs typeface="Arial"/>
                <a:sym typeface="Arial"/>
              </a:defRPr>
            </a:lvl1pPr>
            <a:lvl2pPr marL="406448" marR="0" lvl="1" indent="0" algn="ctr" rtl="0">
              <a:spcBef>
                <a:spcPts val="1530"/>
              </a:spcBef>
              <a:spcAft>
                <a:spcPts val="0"/>
              </a:spcAft>
              <a:buClr>
                <a:schemeClr val="dk1"/>
              </a:buClr>
              <a:buFont typeface="Arial"/>
              <a:buNone/>
              <a:defRPr sz="7646" b="0" i="0" u="none" strike="noStrike" cap="none">
                <a:solidFill>
                  <a:schemeClr val="dk1"/>
                </a:solidFill>
                <a:latin typeface="Arial"/>
                <a:ea typeface="Arial"/>
                <a:cs typeface="Arial"/>
                <a:sym typeface="Arial"/>
              </a:defRPr>
            </a:lvl2pPr>
            <a:lvl3pPr marL="812899" marR="0" lvl="2" indent="0" algn="ctr" rtl="0">
              <a:spcBef>
                <a:spcPts val="1333"/>
              </a:spcBef>
              <a:spcAft>
                <a:spcPts val="0"/>
              </a:spcAft>
              <a:buClr>
                <a:schemeClr val="dk1"/>
              </a:buClr>
              <a:buFont typeface="Arial"/>
              <a:buNone/>
              <a:defRPr sz="6669" b="0" i="0" u="none" strike="noStrike" cap="none">
                <a:solidFill>
                  <a:schemeClr val="dk1"/>
                </a:solidFill>
                <a:latin typeface="Arial"/>
                <a:ea typeface="Arial"/>
                <a:cs typeface="Arial"/>
                <a:sym typeface="Arial"/>
              </a:defRPr>
            </a:lvl3pPr>
            <a:lvl4pPr marL="1219349" marR="0" lvl="3" indent="0" algn="ctr" rtl="0">
              <a:spcBef>
                <a:spcPts val="1102"/>
              </a:spcBef>
              <a:spcAft>
                <a:spcPts val="0"/>
              </a:spcAft>
              <a:buClr>
                <a:schemeClr val="dk1"/>
              </a:buClr>
              <a:buFont typeface="Arial"/>
              <a:buNone/>
              <a:defRPr sz="5511" b="0" i="0" u="none" strike="noStrike" cap="none">
                <a:solidFill>
                  <a:schemeClr val="dk1"/>
                </a:solidFill>
                <a:latin typeface="Arial"/>
                <a:ea typeface="Arial"/>
                <a:cs typeface="Arial"/>
                <a:sym typeface="Arial"/>
              </a:defRPr>
            </a:lvl4pPr>
            <a:lvl5pPr marL="1625798" marR="0" lvl="4" indent="0" algn="ctr" rtl="0">
              <a:spcBef>
                <a:spcPts val="1102"/>
              </a:spcBef>
              <a:spcAft>
                <a:spcPts val="0"/>
              </a:spcAft>
              <a:buClr>
                <a:schemeClr val="dk1"/>
              </a:buClr>
              <a:buFont typeface="Arial"/>
              <a:buNone/>
              <a:defRPr sz="5511" b="0" i="0" u="none" strike="noStrike" cap="none">
                <a:solidFill>
                  <a:schemeClr val="dk1"/>
                </a:solidFill>
                <a:latin typeface="Arial"/>
                <a:ea typeface="Arial"/>
                <a:cs typeface="Arial"/>
                <a:sym typeface="Arial"/>
              </a:defRPr>
            </a:lvl5pPr>
            <a:lvl6pPr marL="2032247" marR="0" lvl="5"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6pPr>
            <a:lvl7pPr marL="2438697" marR="0" lvl="6"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7pPr>
            <a:lvl8pPr marL="2845148" marR="0" lvl="7"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8pPr>
            <a:lvl9pPr marL="3251597" marR="0" lvl="8"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45" name="Shape 45"/>
          <p:cNvSpPr txBox="1">
            <a:spLocks noGrp="1"/>
          </p:cNvSpPr>
          <p:nvPr>
            <p:ph type="body" idx="1"/>
          </p:nvPr>
        </p:nvSpPr>
        <p:spPr>
          <a:xfrm rot="5400000">
            <a:off x="4321938" y="493285"/>
            <a:ext cx="10863300" cy="17557067"/>
          </a:xfrm>
          <a:prstGeom prst="rect">
            <a:avLst/>
          </a:prstGeom>
          <a:noFill/>
          <a:ln>
            <a:noFill/>
          </a:ln>
        </p:spPr>
        <p:txBody>
          <a:bodyPr lIns="91425" tIns="91425" rIns="91425" bIns="91425" anchor="t" anchorCtr="0"/>
          <a:lstStyle>
            <a:lvl1pPr marL="941325" marR="0" lvl="0" indent="-382458" algn="l" rtl="0">
              <a:spcBef>
                <a:spcPts val="1760"/>
              </a:spcBef>
              <a:spcAft>
                <a:spcPts val="0"/>
              </a:spcAft>
              <a:buClr>
                <a:schemeClr val="dk1"/>
              </a:buClr>
              <a:buSzPct val="100000"/>
              <a:buFont typeface="Arial"/>
              <a:buChar char="•"/>
              <a:defRPr sz="8800" b="0" i="0" u="none" strike="noStrike" cap="none">
                <a:solidFill>
                  <a:schemeClr val="dk1"/>
                </a:solidFill>
                <a:latin typeface="Arial"/>
                <a:ea typeface="Arial"/>
                <a:cs typeface="Arial"/>
                <a:sym typeface="Arial"/>
              </a:defRPr>
            </a:lvl1pPr>
            <a:lvl2pPr marL="2037894" marR="0" lvl="1" indent="-299193" algn="l" rtl="0">
              <a:spcBef>
                <a:spcPts val="1530"/>
              </a:spcBef>
              <a:spcAft>
                <a:spcPts val="0"/>
              </a:spcAft>
              <a:buClr>
                <a:schemeClr val="dk1"/>
              </a:buClr>
              <a:buSzPct val="100000"/>
              <a:buFont typeface="Arial"/>
              <a:buChar char="–"/>
              <a:defRPr sz="7646" b="0" i="0" u="none" strike="noStrike" cap="none">
                <a:solidFill>
                  <a:schemeClr val="dk1"/>
                </a:solidFill>
                <a:latin typeface="Arial"/>
                <a:ea typeface="Arial"/>
                <a:cs typeface="Arial"/>
                <a:sym typeface="Arial"/>
              </a:defRPr>
            </a:lvl2pPr>
            <a:lvl3pPr marL="3135870" marR="0" lvl="2" indent="-206047" algn="l" rtl="0">
              <a:spcBef>
                <a:spcPts val="1333"/>
              </a:spcBef>
              <a:spcAft>
                <a:spcPts val="0"/>
              </a:spcAft>
              <a:buClr>
                <a:schemeClr val="dk1"/>
              </a:buClr>
              <a:buSzPct val="100000"/>
              <a:buFont typeface="Arial"/>
              <a:buChar char="•"/>
              <a:defRPr sz="6669" b="0" i="0" u="none" strike="noStrike" cap="none">
                <a:solidFill>
                  <a:schemeClr val="dk1"/>
                </a:solidFill>
                <a:latin typeface="Arial"/>
                <a:ea typeface="Arial"/>
                <a:cs typeface="Arial"/>
                <a:sym typeface="Arial"/>
              </a:defRPr>
            </a:lvl3pPr>
            <a:lvl4pPr marL="4389089" marR="0" lvl="3" indent="-279433"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4pPr>
            <a:lvl5pPr marL="5643719" marR="0" lvl="4" indent="-280844"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5pPr>
            <a:lvl6pPr marL="4795539" marR="0" lvl="5"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6pPr>
            <a:lvl7pPr marL="5201990" marR="0" lvl="6"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7pPr>
            <a:lvl8pPr marL="5608439" marR="0" lvl="7"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8pPr>
            <a:lvl9pPr marL="6014889" marR="0" lvl="8"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46"/>
        <p:cNvGrpSpPr/>
        <p:nvPr/>
      </p:nvGrpSpPr>
      <p:grpSpPr>
        <a:xfrm>
          <a:off x="0" y="0"/>
          <a:ext cx="0" cy="0"/>
          <a:chOff x="0" y="0"/>
          <a:chExt cx="0" cy="0"/>
        </a:xfrm>
      </p:grpSpPr>
      <p:sp>
        <p:nvSpPr>
          <p:cNvPr id="47" name="Shape 47"/>
          <p:cNvSpPr txBox="1">
            <a:spLocks noGrp="1"/>
          </p:cNvSpPr>
          <p:nvPr>
            <p:ph type="title"/>
          </p:nvPr>
        </p:nvSpPr>
        <p:spPr>
          <a:xfrm rot="5400000">
            <a:off x="9315605" y="5486800"/>
            <a:ext cx="14044500" cy="4388533"/>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48" name="Shape 48"/>
          <p:cNvSpPr txBox="1">
            <a:spLocks noGrp="1"/>
          </p:cNvSpPr>
          <p:nvPr>
            <p:ph type="body" idx="1"/>
          </p:nvPr>
        </p:nvSpPr>
        <p:spPr>
          <a:xfrm rot="5400000">
            <a:off x="469316" y="1164533"/>
            <a:ext cx="14044500" cy="13033067"/>
          </a:xfrm>
          <a:prstGeom prst="rect">
            <a:avLst/>
          </a:prstGeom>
          <a:noFill/>
          <a:ln>
            <a:noFill/>
          </a:ln>
        </p:spPr>
        <p:txBody>
          <a:bodyPr lIns="91425" tIns="91425" rIns="91425" bIns="91425" anchor="t" anchorCtr="0"/>
          <a:lstStyle>
            <a:lvl1pPr marL="941325" marR="0" lvl="0" indent="-382458" algn="l" rtl="0">
              <a:spcBef>
                <a:spcPts val="1760"/>
              </a:spcBef>
              <a:spcAft>
                <a:spcPts val="0"/>
              </a:spcAft>
              <a:buClr>
                <a:schemeClr val="dk1"/>
              </a:buClr>
              <a:buSzPct val="100000"/>
              <a:buFont typeface="Arial"/>
              <a:buChar char="•"/>
              <a:defRPr sz="8800" b="0" i="0" u="none" strike="noStrike" cap="none">
                <a:solidFill>
                  <a:schemeClr val="dk1"/>
                </a:solidFill>
                <a:latin typeface="Arial"/>
                <a:ea typeface="Arial"/>
                <a:cs typeface="Arial"/>
                <a:sym typeface="Arial"/>
              </a:defRPr>
            </a:lvl1pPr>
            <a:lvl2pPr marL="2037894" marR="0" lvl="1" indent="-299193" algn="l" rtl="0">
              <a:spcBef>
                <a:spcPts val="1530"/>
              </a:spcBef>
              <a:spcAft>
                <a:spcPts val="0"/>
              </a:spcAft>
              <a:buClr>
                <a:schemeClr val="dk1"/>
              </a:buClr>
              <a:buSzPct val="100000"/>
              <a:buFont typeface="Arial"/>
              <a:buChar char="–"/>
              <a:defRPr sz="7646" b="0" i="0" u="none" strike="noStrike" cap="none">
                <a:solidFill>
                  <a:schemeClr val="dk1"/>
                </a:solidFill>
                <a:latin typeface="Arial"/>
                <a:ea typeface="Arial"/>
                <a:cs typeface="Arial"/>
                <a:sym typeface="Arial"/>
              </a:defRPr>
            </a:lvl2pPr>
            <a:lvl3pPr marL="3135870" marR="0" lvl="2" indent="-206047" algn="l" rtl="0">
              <a:spcBef>
                <a:spcPts val="1333"/>
              </a:spcBef>
              <a:spcAft>
                <a:spcPts val="0"/>
              </a:spcAft>
              <a:buClr>
                <a:schemeClr val="dk1"/>
              </a:buClr>
              <a:buSzPct val="100000"/>
              <a:buFont typeface="Arial"/>
              <a:buChar char="•"/>
              <a:defRPr sz="6669" b="0" i="0" u="none" strike="noStrike" cap="none">
                <a:solidFill>
                  <a:schemeClr val="dk1"/>
                </a:solidFill>
                <a:latin typeface="Arial"/>
                <a:ea typeface="Arial"/>
                <a:cs typeface="Arial"/>
                <a:sym typeface="Arial"/>
              </a:defRPr>
            </a:lvl3pPr>
            <a:lvl4pPr marL="4389089" marR="0" lvl="3" indent="-279433"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4pPr>
            <a:lvl5pPr marL="5643719" marR="0" lvl="4" indent="-280844"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5pPr>
            <a:lvl6pPr marL="4795539" marR="0" lvl="5"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6pPr>
            <a:lvl7pPr marL="5201990" marR="0" lvl="6"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7pPr>
            <a:lvl8pPr marL="5608439" marR="0" lvl="7"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8pPr>
            <a:lvl9pPr marL="6014889" marR="0" lvl="8"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58"/>
        <p:cNvGrpSpPr/>
        <p:nvPr/>
      </p:nvGrpSpPr>
      <p:grpSpPr>
        <a:xfrm>
          <a:off x="0" y="0"/>
          <a:ext cx="0" cy="0"/>
          <a:chOff x="0" y="0"/>
          <a:chExt cx="0" cy="0"/>
        </a:xfrm>
      </p:grpSpPr>
      <p:sp>
        <p:nvSpPr>
          <p:cNvPr id="59" name="Shape 59"/>
          <p:cNvSpPr txBox="1">
            <a:spLocks noGrp="1"/>
          </p:cNvSpPr>
          <p:nvPr>
            <p:ph type="ctrTitle"/>
          </p:nvPr>
        </p:nvSpPr>
        <p:spPr>
          <a:xfrm>
            <a:off x="1463326" y="5113337"/>
            <a:ext cx="16580533" cy="35274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60" name="Shape 60"/>
          <p:cNvSpPr txBox="1">
            <a:spLocks noGrp="1"/>
          </p:cNvSpPr>
          <p:nvPr>
            <p:ph type="subTitle" idx="1"/>
          </p:nvPr>
        </p:nvSpPr>
        <p:spPr>
          <a:xfrm>
            <a:off x="2926644" y="9326563"/>
            <a:ext cx="13653867" cy="4206899"/>
          </a:xfrm>
          <a:prstGeom prst="rect">
            <a:avLst/>
          </a:prstGeom>
          <a:noFill/>
          <a:ln>
            <a:noFill/>
          </a:ln>
        </p:spPr>
        <p:txBody>
          <a:bodyPr lIns="91425" tIns="91425" rIns="91425" bIns="91425" anchor="t" anchorCtr="0"/>
          <a:lstStyle>
            <a:lvl1pPr marL="0" marR="0" lvl="0" indent="0" algn="ctr" rtl="0">
              <a:spcBef>
                <a:spcPts val="1760"/>
              </a:spcBef>
              <a:spcAft>
                <a:spcPts val="0"/>
              </a:spcAft>
              <a:buClr>
                <a:schemeClr val="dk1"/>
              </a:buClr>
              <a:buFont typeface="Arial"/>
              <a:buNone/>
              <a:defRPr sz="8800" b="0" i="0" u="none" strike="noStrike" cap="none">
                <a:solidFill>
                  <a:schemeClr val="dk1"/>
                </a:solidFill>
                <a:latin typeface="Arial"/>
                <a:ea typeface="Arial"/>
                <a:cs typeface="Arial"/>
                <a:sym typeface="Arial"/>
              </a:defRPr>
            </a:lvl1pPr>
            <a:lvl2pPr marL="406448" marR="0" lvl="1" indent="0" algn="ctr" rtl="0">
              <a:spcBef>
                <a:spcPts val="1530"/>
              </a:spcBef>
              <a:spcAft>
                <a:spcPts val="0"/>
              </a:spcAft>
              <a:buClr>
                <a:schemeClr val="dk1"/>
              </a:buClr>
              <a:buFont typeface="Arial"/>
              <a:buNone/>
              <a:defRPr sz="7646" b="0" i="0" u="none" strike="noStrike" cap="none">
                <a:solidFill>
                  <a:schemeClr val="dk1"/>
                </a:solidFill>
                <a:latin typeface="Arial"/>
                <a:ea typeface="Arial"/>
                <a:cs typeface="Arial"/>
                <a:sym typeface="Arial"/>
              </a:defRPr>
            </a:lvl2pPr>
            <a:lvl3pPr marL="812899" marR="0" lvl="2" indent="0" algn="ctr" rtl="0">
              <a:spcBef>
                <a:spcPts val="1333"/>
              </a:spcBef>
              <a:spcAft>
                <a:spcPts val="0"/>
              </a:spcAft>
              <a:buClr>
                <a:schemeClr val="dk1"/>
              </a:buClr>
              <a:buFont typeface="Arial"/>
              <a:buNone/>
              <a:defRPr sz="6669" b="0" i="0" u="none" strike="noStrike" cap="none">
                <a:solidFill>
                  <a:schemeClr val="dk1"/>
                </a:solidFill>
                <a:latin typeface="Arial"/>
                <a:ea typeface="Arial"/>
                <a:cs typeface="Arial"/>
                <a:sym typeface="Arial"/>
              </a:defRPr>
            </a:lvl3pPr>
            <a:lvl4pPr marL="1219349" marR="0" lvl="3" indent="0" algn="ctr" rtl="0">
              <a:spcBef>
                <a:spcPts val="1102"/>
              </a:spcBef>
              <a:spcAft>
                <a:spcPts val="0"/>
              </a:spcAft>
              <a:buClr>
                <a:schemeClr val="dk1"/>
              </a:buClr>
              <a:buFont typeface="Arial"/>
              <a:buNone/>
              <a:defRPr sz="5511" b="0" i="0" u="none" strike="noStrike" cap="none">
                <a:solidFill>
                  <a:schemeClr val="dk1"/>
                </a:solidFill>
                <a:latin typeface="Arial"/>
                <a:ea typeface="Arial"/>
                <a:cs typeface="Arial"/>
                <a:sym typeface="Arial"/>
              </a:defRPr>
            </a:lvl4pPr>
            <a:lvl5pPr marL="1625798" marR="0" lvl="4" indent="0" algn="ctr" rtl="0">
              <a:spcBef>
                <a:spcPts val="1102"/>
              </a:spcBef>
              <a:spcAft>
                <a:spcPts val="0"/>
              </a:spcAft>
              <a:buClr>
                <a:schemeClr val="dk1"/>
              </a:buClr>
              <a:buFont typeface="Arial"/>
              <a:buNone/>
              <a:defRPr sz="5511" b="0" i="0" u="none" strike="noStrike" cap="none">
                <a:solidFill>
                  <a:schemeClr val="dk1"/>
                </a:solidFill>
                <a:latin typeface="Arial"/>
                <a:ea typeface="Arial"/>
                <a:cs typeface="Arial"/>
                <a:sym typeface="Arial"/>
              </a:defRPr>
            </a:lvl5pPr>
            <a:lvl6pPr marL="2032247" marR="0" lvl="5"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6pPr>
            <a:lvl7pPr marL="2438697" marR="0" lvl="6"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7pPr>
            <a:lvl8pPr marL="2845148" marR="0" lvl="7"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8pPr>
            <a:lvl9pPr marL="3251597" marR="0" lvl="8" indent="0" algn="ctr" rtl="0">
              <a:spcBef>
                <a:spcPts val="853"/>
              </a:spcBef>
              <a:spcAft>
                <a:spcPts val="0"/>
              </a:spcAft>
              <a:buClr>
                <a:schemeClr val="dk1"/>
              </a:buClr>
              <a:buFont typeface="Arial"/>
              <a:buNone/>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63" name="Shape 63"/>
          <p:cNvSpPr txBox="1">
            <a:spLocks noGrp="1"/>
          </p:cNvSpPr>
          <p:nvPr>
            <p:ph type="body" idx="1"/>
          </p:nvPr>
        </p:nvSpPr>
        <p:spPr>
          <a:xfrm>
            <a:off x="975077" y="3840162"/>
            <a:ext cx="17557067" cy="10863300"/>
          </a:xfrm>
          <a:prstGeom prst="rect">
            <a:avLst/>
          </a:prstGeom>
          <a:noFill/>
          <a:ln>
            <a:noFill/>
          </a:ln>
        </p:spPr>
        <p:txBody>
          <a:bodyPr lIns="91425" tIns="91425" rIns="91425" bIns="91425" anchor="t" anchorCtr="0"/>
          <a:lstStyle>
            <a:lvl1pPr marL="941325" marR="0" lvl="0" indent="-382458" algn="l" rtl="0">
              <a:spcBef>
                <a:spcPts val="1760"/>
              </a:spcBef>
              <a:spcAft>
                <a:spcPts val="0"/>
              </a:spcAft>
              <a:buClr>
                <a:schemeClr val="dk1"/>
              </a:buClr>
              <a:buSzPct val="100000"/>
              <a:buFont typeface="Arial"/>
              <a:buChar char="•"/>
              <a:defRPr sz="8800" b="0" i="0" u="none" strike="noStrike" cap="none">
                <a:solidFill>
                  <a:schemeClr val="dk1"/>
                </a:solidFill>
                <a:latin typeface="Arial"/>
                <a:ea typeface="Arial"/>
                <a:cs typeface="Arial"/>
                <a:sym typeface="Arial"/>
              </a:defRPr>
            </a:lvl1pPr>
            <a:lvl2pPr marL="2037894" marR="0" lvl="1" indent="-299193" algn="l" rtl="0">
              <a:spcBef>
                <a:spcPts val="1530"/>
              </a:spcBef>
              <a:spcAft>
                <a:spcPts val="0"/>
              </a:spcAft>
              <a:buClr>
                <a:schemeClr val="dk1"/>
              </a:buClr>
              <a:buSzPct val="100000"/>
              <a:buFont typeface="Arial"/>
              <a:buChar char="–"/>
              <a:defRPr sz="7646" b="0" i="0" u="none" strike="noStrike" cap="none">
                <a:solidFill>
                  <a:schemeClr val="dk1"/>
                </a:solidFill>
                <a:latin typeface="Arial"/>
                <a:ea typeface="Arial"/>
                <a:cs typeface="Arial"/>
                <a:sym typeface="Arial"/>
              </a:defRPr>
            </a:lvl2pPr>
            <a:lvl3pPr marL="3135870" marR="0" lvl="2" indent="-206047" algn="l" rtl="0">
              <a:spcBef>
                <a:spcPts val="1333"/>
              </a:spcBef>
              <a:spcAft>
                <a:spcPts val="0"/>
              </a:spcAft>
              <a:buClr>
                <a:schemeClr val="dk1"/>
              </a:buClr>
              <a:buSzPct val="100000"/>
              <a:buFont typeface="Arial"/>
              <a:buChar char="•"/>
              <a:defRPr sz="6669" b="0" i="0" u="none" strike="noStrike" cap="none">
                <a:solidFill>
                  <a:schemeClr val="dk1"/>
                </a:solidFill>
                <a:latin typeface="Arial"/>
                <a:ea typeface="Arial"/>
                <a:cs typeface="Arial"/>
                <a:sym typeface="Arial"/>
              </a:defRPr>
            </a:lvl3pPr>
            <a:lvl4pPr marL="4389089" marR="0" lvl="3" indent="-279433"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4pPr>
            <a:lvl5pPr marL="5643719" marR="0" lvl="4" indent="-280844"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5pPr>
            <a:lvl6pPr marL="4795539" marR="0" lvl="5"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6pPr>
            <a:lvl7pPr marL="5201990" marR="0" lvl="6"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7pPr>
            <a:lvl8pPr marL="5608439" marR="0" lvl="7"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8pPr>
            <a:lvl9pPr marL="6014889" marR="0" lvl="8"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540934" y="10575925"/>
            <a:ext cx="16580533" cy="32703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3556"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66" name="Shape 66"/>
          <p:cNvSpPr txBox="1">
            <a:spLocks noGrp="1"/>
          </p:cNvSpPr>
          <p:nvPr>
            <p:ph type="body" idx="1"/>
          </p:nvPr>
        </p:nvSpPr>
        <p:spPr>
          <a:xfrm>
            <a:off x="1540934" y="6975475"/>
            <a:ext cx="16580533" cy="3600600"/>
          </a:xfrm>
          <a:prstGeom prst="rect">
            <a:avLst/>
          </a:prstGeom>
          <a:noFill/>
          <a:ln>
            <a:noFill/>
          </a:ln>
        </p:spPr>
        <p:txBody>
          <a:bodyPr lIns="91425" tIns="91425" rIns="91425" bIns="91425" anchor="b" anchorCtr="0"/>
          <a:lstStyle>
            <a:lvl1pPr marL="0" marR="0" lvl="0"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1pPr>
            <a:lvl2pPr marL="406448" marR="0" lvl="1" indent="0" algn="l" rtl="0">
              <a:spcBef>
                <a:spcPts val="320"/>
              </a:spcBef>
              <a:spcAft>
                <a:spcPts val="0"/>
              </a:spcAft>
              <a:buClr>
                <a:schemeClr val="dk1"/>
              </a:buClr>
              <a:buFont typeface="Arial"/>
              <a:buNone/>
              <a:defRPr sz="1600" b="0" i="0" u="none" strike="noStrike" cap="none">
                <a:solidFill>
                  <a:schemeClr val="dk1"/>
                </a:solidFill>
                <a:latin typeface="Arial"/>
                <a:ea typeface="Arial"/>
                <a:cs typeface="Arial"/>
                <a:sym typeface="Arial"/>
              </a:defRPr>
            </a:lvl2pPr>
            <a:lvl3pPr marL="812899" marR="0" lvl="2" indent="0" algn="l" rtl="0">
              <a:spcBef>
                <a:spcPts val="284"/>
              </a:spcBef>
              <a:spcAft>
                <a:spcPts val="0"/>
              </a:spcAft>
              <a:buClr>
                <a:schemeClr val="dk1"/>
              </a:buClr>
              <a:buFont typeface="Arial"/>
              <a:buNone/>
              <a:defRPr sz="1422" b="0" i="0" u="none" strike="noStrike" cap="none">
                <a:solidFill>
                  <a:schemeClr val="dk1"/>
                </a:solidFill>
                <a:latin typeface="Arial"/>
                <a:ea typeface="Arial"/>
                <a:cs typeface="Arial"/>
                <a:sym typeface="Arial"/>
              </a:defRPr>
            </a:lvl3pPr>
            <a:lvl4pPr marL="1219349" marR="0" lvl="3"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4pPr>
            <a:lvl5pPr marL="1625798" marR="0" lvl="4"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5pPr>
            <a:lvl6pPr marL="2032247" marR="0" lvl="5"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6pPr>
            <a:lvl7pPr marL="2438697" marR="0" lvl="6"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7pPr>
            <a:lvl8pPr marL="2845148" marR="0" lvl="7"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8pPr>
            <a:lvl9pPr marL="3251597" marR="0" lvl="8"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69" name="Shape 69"/>
          <p:cNvSpPr txBox="1">
            <a:spLocks noGrp="1"/>
          </p:cNvSpPr>
          <p:nvPr>
            <p:ph type="body" idx="1"/>
          </p:nvPr>
        </p:nvSpPr>
        <p:spPr>
          <a:xfrm>
            <a:off x="975077" y="3840162"/>
            <a:ext cx="8710667" cy="10863300"/>
          </a:xfrm>
          <a:prstGeom prst="rect">
            <a:avLst/>
          </a:prstGeom>
          <a:noFill/>
          <a:ln>
            <a:noFill/>
          </a:ln>
        </p:spPr>
        <p:txBody>
          <a:bodyPr lIns="91425" tIns="91425" rIns="91425" bIns="91425" anchor="t" anchorCtr="0"/>
          <a:lstStyle>
            <a:lvl1pPr marL="941325" marR="0" lvl="0" indent="-783262" algn="l" rtl="0">
              <a:spcBef>
                <a:spcPts val="498"/>
              </a:spcBef>
              <a:spcAft>
                <a:spcPts val="0"/>
              </a:spcAft>
              <a:buClr>
                <a:schemeClr val="dk1"/>
              </a:buClr>
              <a:buSzPct val="100000"/>
              <a:buFont typeface="Arial"/>
              <a:buChar char="•"/>
              <a:defRPr sz="2490" b="0" i="0" u="none" strike="noStrike" cap="none">
                <a:solidFill>
                  <a:schemeClr val="dk1"/>
                </a:solidFill>
                <a:latin typeface="Arial"/>
                <a:ea typeface="Arial"/>
                <a:cs typeface="Arial"/>
                <a:sym typeface="Arial"/>
              </a:defRPr>
            </a:lvl1pPr>
            <a:lvl2pPr marL="2037894" marR="0" lvl="1" indent="-649190"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2pPr>
            <a:lvl3pPr marL="3135870" marR="0" lvl="2" indent="-516528"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3pPr>
            <a:lvl4pPr marL="4389089" marR="0" lvl="3"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4pPr>
            <a:lvl5pPr marL="5643719" marR="0" lvl="4" indent="-529232"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5pPr>
            <a:lvl6pPr marL="4795539" marR="0" lvl="5"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5201990" marR="0" lvl="6"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5608439" marR="0" lvl="7"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6014889" marR="0" lvl="8"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70" name="Shape 70"/>
          <p:cNvSpPr txBox="1">
            <a:spLocks noGrp="1"/>
          </p:cNvSpPr>
          <p:nvPr>
            <p:ph type="body" idx="2"/>
          </p:nvPr>
        </p:nvSpPr>
        <p:spPr>
          <a:xfrm>
            <a:off x="9821333" y="3840162"/>
            <a:ext cx="8710667" cy="10863300"/>
          </a:xfrm>
          <a:prstGeom prst="rect">
            <a:avLst/>
          </a:prstGeom>
          <a:noFill/>
          <a:ln>
            <a:noFill/>
          </a:ln>
        </p:spPr>
        <p:txBody>
          <a:bodyPr lIns="91425" tIns="91425" rIns="91425" bIns="91425" anchor="t" anchorCtr="0"/>
          <a:lstStyle>
            <a:lvl1pPr marL="941325" marR="0" lvl="0" indent="-783262" algn="l" rtl="0">
              <a:spcBef>
                <a:spcPts val="498"/>
              </a:spcBef>
              <a:spcAft>
                <a:spcPts val="0"/>
              </a:spcAft>
              <a:buClr>
                <a:schemeClr val="dk1"/>
              </a:buClr>
              <a:buSzPct val="100000"/>
              <a:buFont typeface="Arial"/>
              <a:buChar char="•"/>
              <a:defRPr sz="2490" b="0" i="0" u="none" strike="noStrike" cap="none">
                <a:solidFill>
                  <a:schemeClr val="dk1"/>
                </a:solidFill>
                <a:latin typeface="Arial"/>
                <a:ea typeface="Arial"/>
                <a:cs typeface="Arial"/>
                <a:sym typeface="Arial"/>
              </a:defRPr>
            </a:lvl1pPr>
            <a:lvl2pPr marL="2037894" marR="0" lvl="1" indent="-649190"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2pPr>
            <a:lvl3pPr marL="3135870" marR="0" lvl="2" indent="-516528"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3pPr>
            <a:lvl4pPr marL="4389089" marR="0" lvl="3"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4pPr>
            <a:lvl5pPr marL="5643719" marR="0" lvl="4" indent="-529232"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5pPr>
            <a:lvl6pPr marL="4795539" marR="0" lvl="5"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5201990" marR="0" lvl="6"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5608439" marR="0" lvl="7"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6014889" marR="0" lvl="8"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73" name="Shape 73"/>
          <p:cNvSpPr txBox="1">
            <a:spLocks noGrp="1"/>
          </p:cNvSpPr>
          <p:nvPr>
            <p:ph type="body" idx="1"/>
          </p:nvPr>
        </p:nvSpPr>
        <p:spPr>
          <a:xfrm>
            <a:off x="975077" y="3684587"/>
            <a:ext cx="8619200" cy="1535100"/>
          </a:xfrm>
          <a:prstGeom prst="rect">
            <a:avLst/>
          </a:prstGeom>
          <a:noFill/>
          <a:ln>
            <a:noFill/>
          </a:ln>
        </p:spPr>
        <p:txBody>
          <a:bodyPr lIns="91425" tIns="91425" rIns="91425" bIns="91425" anchor="b" anchorCtr="0"/>
          <a:lstStyle>
            <a:lvl1pPr marL="0" marR="0" lvl="0" indent="0" algn="l" rtl="0">
              <a:spcBef>
                <a:spcPts val="427"/>
              </a:spcBef>
              <a:spcAft>
                <a:spcPts val="0"/>
              </a:spcAft>
              <a:buClr>
                <a:schemeClr val="dk1"/>
              </a:buClr>
              <a:buFont typeface="Arial"/>
              <a:buNone/>
              <a:defRPr sz="2133" b="1" i="0" u="none" strike="noStrike" cap="none">
                <a:solidFill>
                  <a:schemeClr val="dk1"/>
                </a:solidFill>
                <a:latin typeface="Arial"/>
                <a:ea typeface="Arial"/>
                <a:cs typeface="Arial"/>
                <a:sym typeface="Arial"/>
              </a:defRPr>
            </a:lvl1pPr>
            <a:lvl2pPr marL="406448" marR="0" lvl="1" indent="0" algn="l" rtl="0">
              <a:spcBef>
                <a:spcPts val="356"/>
              </a:spcBef>
              <a:spcAft>
                <a:spcPts val="0"/>
              </a:spcAft>
              <a:buClr>
                <a:schemeClr val="dk1"/>
              </a:buClr>
              <a:buFont typeface="Arial"/>
              <a:buNone/>
              <a:defRPr sz="1778" b="1" i="0" u="none" strike="noStrike" cap="none">
                <a:solidFill>
                  <a:schemeClr val="dk1"/>
                </a:solidFill>
                <a:latin typeface="Arial"/>
                <a:ea typeface="Arial"/>
                <a:cs typeface="Arial"/>
                <a:sym typeface="Arial"/>
              </a:defRPr>
            </a:lvl2pPr>
            <a:lvl3pPr marL="812899" marR="0" lvl="2"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3pPr>
            <a:lvl4pPr marL="1219349" marR="0" lvl="3"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4pPr>
            <a:lvl5pPr marL="1625798" marR="0" lvl="4"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5pPr>
            <a:lvl6pPr marL="2032247" marR="0" lvl="5"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6pPr>
            <a:lvl7pPr marL="2438697" marR="0" lvl="6"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7pPr>
            <a:lvl8pPr marL="2845148" marR="0" lvl="7"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8pPr>
            <a:lvl9pPr marL="3251597" marR="0" lvl="8"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9pPr>
          </a:lstStyle>
          <a:p>
            <a:endParaRPr/>
          </a:p>
        </p:txBody>
      </p:sp>
      <p:sp>
        <p:nvSpPr>
          <p:cNvPr id="74" name="Shape 74"/>
          <p:cNvSpPr txBox="1">
            <a:spLocks noGrp="1"/>
          </p:cNvSpPr>
          <p:nvPr>
            <p:ph type="body" idx="2"/>
          </p:nvPr>
        </p:nvSpPr>
        <p:spPr>
          <a:xfrm>
            <a:off x="975077" y="5219700"/>
            <a:ext cx="8619200" cy="9483600"/>
          </a:xfrm>
          <a:prstGeom prst="rect">
            <a:avLst/>
          </a:prstGeom>
          <a:noFill/>
          <a:ln>
            <a:noFill/>
          </a:ln>
        </p:spPr>
        <p:txBody>
          <a:bodyPr lIns="91425" tIns="91425" rIns="91425" bIns="91425" anchor="t" anchorCtr="0"/>
          <a:lstStyle>
            <a:lvl1pPr marL="941325" marR="0" lvl="0" indent="-805842"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1pPr>
            <a:lvl2pPr marL="2037894" marR="0" lvl="1" indent="-671769"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2pPr>
            <a:lvl3pPr marL="3135870" marR="0" lvl="2"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3pPr>
            <a:lvl4pPr marL="4389089" marR="0" lvl="3" indent="-539110"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4pPr>
            <a:lvl5pPr marL="5643719" marR="0" lvl="4" indent="-540521"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5pPr>
            <a:lvl6pPr marL="4795539" marR="0" lvl="5"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6pPr>
            <a:lvl7pPr marL="5201990" marR="0" lvl="6"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7pPr>
            <a:lvl8pPr marL="5608439" marR="0" lvl="7"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8pPr>
            <a:lvl9pPr marL="6014889" marR="0" lvl="8"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9pPr>
          </a:lstStyle>
          <a:p>
            <a:endParaRPr/>
          </a:p>
        </p:txBody>
      </p:sp>
      <p:sp>
        <p:nvSpPr>
          <p:cNvPr id="75" name="Shape 75"/>
          <p:cNvSpPr txBox="1">
            <a:spLocks noGrp="1"/>
          </p:cNvSpPr>
          <p:nvPr>
            <p:ph type="body" idx="3"/>
          </p:nvPr>
        </p:nvSpPr>
        <p:spPr>
          <a:xfrm>
            <a:off x="9908822" y="3684587"/>
            <a:ext cx="8623200" cy="1535100"/>
          </a:xfrm>
          <a:prstGeom prst="rect">
            <a:avLst/>
          </a:prstGeom>
          <a:noFill/>
          <a:ln>
            <a:noFill/>
          </a:ln>
        </p:spPr>
        <p:txBody>
          <a:bodyPr lIns="91425" tIns="91425" rIns="91425" bIns="91425" anchor="b" anchorCtr="0"/>
          <a:lstStyle>
            <a:lvl1pPr marL="0" marR="0" lvl="0" indent="0" algn="l" rtl="0">
              <a:spcBef>
                <a:spcPts val="427"/>
              </a:spcBef>
              <a:spcAft>
                <a:spcPts val="0"/>
              </a:spcAft>
              <a:buClr>
                <a:schemeClr val="dk1"/>
              </a:buClr>
              <a:buFont typeface="Arial"/>
              <a:buNone/>
              <a:defRPr sz="2133" b="1" i="0" u="none" strike="noStrike" cap="none">
                <a:solidFill>
                  <a:schemeClr val="dk1"/>
                </a:solidFill>
                <a:latin typeface="Arial"/>
                <a:ea typeface="Arial"/>
                <a:cs typeface="Arial"/>
                <a:sym typeface="Arial"/>
              </a:defRPr>
            </a:lvl1pPr>
            <a:lvl2pPr marL="406448" marR="0" lvl="1" indent="0" algn="l" rtl="0">
              <a:spcBef>
                <a:spcPts val="356"/>
              </a:spcBef>
              <a:spcAft>
                <a:spcPts val="0"/>
              </a:spcAft>
              <a:buClr>
                <a:schemeClr val="dk1"/>
              </a:buClr>
              <a:buFont typeface="Arial"/>
              <a:buNone/>
              <a:defRPr sz="1778" b="1" i="0" u="none" strike="noStrike" cap="none">
                <a:solidFill>
                  <a:schemeClr val="dk1"/>
                </a:solidFill>
                <a:latin typeface="Arial"/>
                <a:ea typeface="Arial"/>
                <a:cs typeface="Arial"/>
                <a:sym typeface="Arial"/>
              </a:defRPr>
            </a:lvl2pPr>
            <a:lvl3pPr marL="812899" marR="0" lvl="2"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3pPr>
            <a:lvl4pPr marL="1219349" marR="0" lvl="3"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4pPr>
            <a:lvl5pPr marL="1625798" marR="0" lvl="4"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5pPr>
            <a:lvl6pPr marL="2032247" marR="0" lvl="5"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6pPr>
            <a:lvl7pPr marL="2438697" marR="0" lvl="6"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7pPr>
            <a:lvl8pPr marL="2845148" marR="0" lvl="7"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8pPr>
            <a:lvl9pPr marL="3251597" marR="0" lvl="8"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9pPr>
          </a:lstStyle>
          <a:p>
            <a:endParaRPr/>
          </a:p>
        </p:txBody>
      </p:sp>
      <p:sp>
        <p:nvSpPr>
          <p:cNvPr id="76" name="Shape 76"/>
          <p:cNvSpPr txBox="1">
            <a:spLocks noGrp="1"/>
          </p:cNvSpPr>
          <p:nvPr>
            <p:ph type="body" idx="4"/>
          </p:nvPr>
        </p:nvSpPr>
        <p:spPr>
          <a:xfrm>
            <a:off x="9908822" y="5219700"/>
            <a:ext cx="8623200" cy="9483600"/>
          </a:xfrm>
          <a:prstGeom prst="rect">
            <a:avLst/>
          </a:prstGeom>
          <a:noFill/>
          <a:ln>
            <a:noFill/>
          </a:ln>
        </p:spPr>
        <p:txBody>
          <a:bodyPr lIns="91425" tIns="91425" rIns="91425" bIns="91425" anchor="t" anchorCtr="0"/>
          <a:lstStyle>
            <a:lvl1pPr marL="941325" marR="0" lvl="0" indent="-805842"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1pPr>
            <a:lvl2pPr marL="2037894" marR="0" lvl="1" indent="-671769"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2pPr>
            <a:lvl3pPr marL="3135870" marR="0" lvl="2"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3pPr>
            <a:lvl4pPr marL="4389089" marR="0" lvl="3" indent="-539110"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4pPr>
            <a:lvl5pPr marL="5643719" marR="0" lvl="4" indent="-540521"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5pPr>
            <a:lvl6pPr marL="4795539" marR="0" lvl="5"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6pPr>
            <a:lvl7pPr marL="5201990" marR="0" lvl="6"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7pPr>
            <a:lvl8pPr marL="5608439" marR="0" lvl="7"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8pPr>
            <a:lvl9pPr marL="6014889" marR="0" lvl="8"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79"/>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975077" y="655637"/>
            <a:ext cx="6417867" cy="2789100"/>
          </a:xfrm>
          <a:prstGeom prst="rect">
            <a:avLst/>
          </a:prstGeom>
          <a:noFill/>
          <a:ln>
            <a:noFill/>
          </a:ln>
        </p:spPr>
        <p:txBody>
          <a:bodyPr lIns="91425" tIns="91425" rIns="91425" bIns="91425" anchor="b" anchorCtr="0"/>
          <a:lstStyle>
            <a:lvl1pPr marL="0" marR="0" lvl="0" indent="0" algn="l" rtl="0">
              <a:spcBef>
                <a:spcPts val="0"/>
              </a:spcBef>
              <a:spcAft>
                <a:spcPts val="0"/>
              </a:spcAft>
              <a:buNone/>
              <a:defRPr sz="1778"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82" name="Shape 82"/>
          <p:cNvSpPr txBox="1">
            <a:spLocks noGrp="1"/>
          </p:cNvSpPr>
          <p:nvPr>
            <p:ph type="body" idx="1"/>
          </p:nvPr>
        </p:nvSpPr>
        <p:spPr>
          <a:xfrm>
            <a:off x="7627060" y="655637"/>
            <a:ext cx="10905067" cy="14047800"/>
          </a:xfrm>
          <a:prstGeom prst="rect">
            <a:avLst/>
          </a:prstGeom>
          <a:noFill/>
          <a:ln>
            <a:noFill/>
          </a:ln>
        </p:spPr>
        <p:txBody>
          <a:bodyPr lIns="91425" tIns="91425" rIns="91425" bIns="91425" anchor="t" anchorCtr="0"/>
          <a:lstStyle>
            <a:lvl1pPr marL="941325" marR="0" lvl="0" indent="-760682" algn="l" rtl="0">
              <a:spcBef>
                <a:spcPts val="569"/>
              </a:spcBef>
              <a:spcAft>
                <a:spcPts val="0"/>
              </a:spcAft>
              <a:buClr>
                <a:schemeClr val="dk1"/>
              </a:buClr>
              <a:buSzPct val="100000"/>
              <a:buFont typeface="Arial"/>
              <a:buChar char="•"/>
              <a:defRPr sz="2845" b="0" i="0" u="none" strike="noStrike" cap="none">
                <a:solidFill>
                  <a:schemeClr val="dk1"/>
                </a:solidFill>
                <a:latin typeface="Arial"/>
                <a:ea typeface="Arial"/>
                <a:cs typeface="Arial"/>
                <a:sym typeface="Arial"/>
              </a:defRPr>
            </a:lvl1pPr>
            <a:lvl2pPr marL="2037894" marR="0" lvl="1" indent="-626610" algn="l" rtl="0">
              <a:spcBef>
                <a:spcPts val="498"/>
              </a:spcBef>
              <a:spcAft>
                <a:spcPts val="0"/>
              </a:spcAft>
              <a:buClr>
                <a:schemeClr val="dk1"/>
              </a:buClr>
              <a:buSzPct val="100000"/>
              <a:buFont typeface="Arial"/>
              <a:buChar char="–"/>
              <a:defRPr sz="2490" b="0" i="0" u="none" strike="noStrike" cap="none">
                <a:solidFill>
                  <a:schemeClr val="dk1"/>
                </a:solidFill>
                <a:latin typeface="Arial"/>
                <a:ea typeface="Arial"/>
                <a:cs typeface="Arial"/>
                <a:sym typeface="Arial"/>
              </a:defRPr>
            </a:lvl2pPr>
            <a:lvl3pPr marL="3135870" marR="0" lvl="2" indent="-493949"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3pPr>
            <a:lvl4pPr marL="4389089" marR="0" lvl="3" indent="-516528"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4pPr>
            <a:lvl5pPr marL="5643719" marR="0" lvl="4" indent="-517941"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5pPr>
            <a:lvl6pPr marL="4795539" marR="0" lvl="5"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6pPr>
            <a:lvl7pPr marL="5201990" marR="0" lvl="6"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7pPr>
            <a:lvl8pPr marL="5608439" marR="0" lvl="7"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8pPr>
            <a:lvl9pPr marL="6014889" marR="0" lvl="8"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9pPr>
          </a:lstStyle>
          <a:p>
            <a:endParaRPr/>
          </a:p>
        </p:txBody>
      </p:sp>
      <p:sp>
        <p:nvSpPr>
          <p:cNvPr id="83" name="Shape 83"/>
          <p:cNvSpPr txBox="1">
            <a:spLocks noGrp="1"/>
          </p:cNvSpPr>
          <p:nvPr>
            <p:ph type="body" idx="2"/>
          </p:nvPr>
        </p:nvSpPr>
        <p:spPr>
          <a:xfrm>
            <a:off x="975077" y="3444875"/>
            <a:ext cx="6417867" cy="11258700"/>
          </a:xfrm>
          <a:prstGeom prst="rect">
            <a:avLst/>
          </a:prstGeom>
          <a:noFill/>
          <a:ln>
            <a:noFill/>
          </a:ln>
        </p:spPr>
        <p:txBody>
          <a:bodyPr lIns="91425" tIns="91425" rIns="91425" bIns="91425" anchor="t" anchorCtr="0"/>
          <a:lstStyle>
            <a:lvl1pPr marL="0" marR="0" lvl="0"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1pPr>
            <a:lvl2pPr marL="406448" marR="0" lvl="1" indent="0" algn="l" rtl="0">
              <a:spcBef>
                <a:spcPts val="213"/>
              </a:spcBef>
              <a:spcAft>
                <a:spcPts val="0"/>
              </a:spcAft>
              <a:buClr>
                <a:schemeClr val="dk1"/>
              </a:buClr>
              <a:buFont typeface="Arial"/>
              <a:buNone/>
              <a:defRPr sz="1067" b="0" i="0" u="none" strike="noStrike" cap="none">
                <a:solidFill>
                  <a:schemeClr val="dk1"/>
                </a:solidFill>
                <a:latin typeface="Arial"/>
                <a:ea typeface="Arial"/>
                <a:cs typeface="Arial"/>
                <a:sym typeface="Arial"/>
              </a:defRPr>
            </a:lvl2pPr>
            <a:lvl3pPr marL="812899" marR="0" lvl="2" indent="0" algn="l" rtl="0">
              <a:spcBef>
                <a:spcPts val="178"/>
              </a:spcBef>
              <a:spcAft>
                <a:spcPts val="0"/>
              </a:spcAft>
              <a:buClr>
                <a:schemeClr val="dk1"/>
              </a:buClr>
              <a:buFont typeface="Arial"/>
              <a:buNone/>
              <a:defRPr sz="889" b="0" i="0" u="none" strike="noStrike" cap="none">
                <a:solidFill>
                  <a:schemeClr val="dk1"/>
                </a:solidFill>
                <a:latin typeface="Arial"/>
                <a:ea typeface="Arial"/>
                <a:cs typeface="Arial"/>
                <a:sym typeface="Arial"/>
              </a:defRPr>
            </a:lvl3pPr>
            <a:lvl4pPr marL="1219349" marR="0" lvl="3"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4pPr>
            <a:lvl5pPr marL="1625798" marR="0" lvl="4"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5pPr>
            <a:lvl6pPr marL="2032247" marR="0" lvl="5"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6pPr>
            <a:lvl7pPr marL="2438697" marR="0" lvl="6"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7pPr>
            <a:lvl8pPr marL="2845148" marR="0" lvl="7"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8pPr>
            <a:lvl9pPr marL="3251597" marR="0" lvl="8"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18" name="Shape 18"/>
          <p:cNvSpPr txBox="1">
            <a:spLocks noGrp="1"/>
          </p:cNvSpPr>
          <p:nvPr>
            <p:ph type="body" idx="1"/>
          </p:nvPr>
        </p:nvSpPr>
        <p:spPr>
          <a:xfrm>
            <a:off x="975077" y="3840162"/>
            <a:ext cx="17557067" cy="10863300"/>
          </a:xfrm>
          <a:prstGeom prst="rect">
            <a:avLst/>
          </a:prstGeom>
          <a:noFill/>
          <a:ln>
            <a:noFill/>
          </a:ln>
        </p:spPr>
        <p:txBody>
          <a:bodyPr lIns="91425" tIns="91425" rIns="91425" bIns="91425" anchor="t" anchorCtr="0"/>
          <a:lstStyle>
            <a:lvl1pPr marL="941325" marR="0" lvl="0" indent="-382458" algn="l" rtl="0">
              <a:spcBef>
                <a:spcPts val="1760"/>
              </a:spcBef>
              <a:spcAft>
                <a:spcPts val="0"/>
              </a:spcAft>
              <a:buClr>
                <a:schemeClr val="dk1"/>
              </a:buClr>
              <a:buSzPct val="100000"/>
              <a:buFont typeface="Arial"/>
              <a:buChar char="•"/>
              <a:defRPr sz="8800" b="0" i="0" u="none" strike="noStrike" cap="none">
                <a:solidFill>
                  <a:schemeClr val="dk1"/>
                </a:solidFill>
                <a:latin typeface="Arial"/>
                <a:ea typeface="Arial"/>
                <a:cs typeface="Arial"/>
                <a:sym typeface="Arial"/>
              </a:defRPr>
            </a:lvl1pPr>
            <a:lvl2pPr marL="2037894" marR="0" lvl="1" indent="-299193" algn="l" rtl="0">
              <a:spcBef>
                <a:spcPts val="1530"/>
              </a:spcBef>
              <a:spcAft>
                <a:spcPts val="0"/>
              </a:spcAft>
              <a:buClr>
                <a:schemeClr val="dk1"/>
              </a:buClr>
              <a:buSzPct val="100000"/>
              <a:buFont typeface="Arial"/>
              <a:buChar char="–"/>
              <a:defRPr sz="7646" b="0" i="0" u="none" strike="noStrike" cap="none">
                <a:solidFill>
                  <a:schemeClr val="dk1"/>
                </a:solidFill>
                <a:latin typeface="Arial"/>
                <a:ea typeface="Arial"/>
                <a:cs typeface="Arial"/>
                <a:sym typeface="Arial"/>
              </a:defRPr>
            </a:lvl2pPr>
            <a:lvl3pPr marL="3135870" marR="0" lvl="2" indent="-206047" algn="l" rtl="0">
              <a:spcBef>
                <a:spcPts val="1333"/>
              </a:spcBef>
              <a:spcAft>
                <a:spcPts val="0"/>
              </a:spcAft>
              <a:buClr>
                <a:schemeClr val="dk1"/>
              </a:buClr>
              <a:buSzPct val="100000"/>
              <a:buFont typeface="Arial"/>
              <a:buChar char="•"/>
              <a:defRPr sz="6669" b="0" i="0" u="none" strike="noStrike" cap="none">
                <a:solidFill>
                  <a:schemeClr val="dk1"/>
                </a:solidFill>
                <a:latin typeface="Arial"/>
                <a:ea typeface="Arial"/>
                <a:cs typeface="Arial"/>
                <a:sym typeface="Arial"/>
              </a:defRPr>
            </a:lvl3pPr>
            <a:lvl4pPr marL="4389089" marR="0" lvl="3" indent="-279433"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4pPr>
            <a:lvl5pPr marL="5643719" marR="0" lvl="4" indent="-280844"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5pPr>
            <a:lvl6pPr marL="4795539" marR="0" lvl="5"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6pPr>
            <a:lvl7pPr marL="5201990" marR="0" lvl="6"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7pPr>
            <a:lvl8pPr marL="5608439" marR="0" lvl="7"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8pPr>
            <a:lvl9pPr marL="6014889" marR="0" lvl="8"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824111" y="11522075"/>
            <a:ext cx="11703733" cy="1359000"/>
          </a:xfrm>
          <a:prstGeom prst="rect">
            <a:avLst/>
          </a:prstGeom>
          <a:noFill/>
          <a:ln>
            <a:noFill/>
          </a:ln>
        </p:spPr>
        <p:txBody>
          <a:bodyPr lIns="91425" tIns="91425" rIns="91425" bIns="91425" anchor="b" anchorCtr="0"/>
          <a:lstStyle>
            <a:lvl1pPr marL="0" marR="0" lvl="0" indent="0" algn="l" rtl="0">
              <a:spcBef>
                <a:spcPts val="0"/>
              </a:spcBef>
              <a:spcAft>
                <a:spcPts val="0"/>
              </a:spcAft>
              <a:buNone/>
              <a:defRPr sz="1778"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86" name="Shape 86"/>
          <p:cNvSpPr>
            <a:spLocks noGrp="1"/>
          </p:cNvSpPr>
          <p:nvPr>
            <p:ph type="pic" idx="2"/>
          </p:nvPr>
        </p:nvSpPr>
        <p:spPr>
          <a:xfrm>
            <a:off x="3824111" y="1470025"/>
            <a:ext cx="11703733" cy="9875700"/>
          </a:xfrm>
          <a:prstGeom prst="rect">
            <a:avLst/>
          </a:prstGeom>
          <a:noFill/>
          <a:ln>
            <a:noFill/>
          </a:ln>
        </p:spPr>
        <p:txBody>
          <a:bodyPr lIns="91425" tIns="91425" rIns="91425" bIns="91425" anchor="t" anchorCtr="0"/>
          <a:lstStyle>
            <a:lvl1pPr marL="0" marR="0" lvl="0" indent="0" algn="l" rtl="0">
              <a:spcBef>
                <a:spcPts val="569"/>
              </a:spcBef>
              <a:spcAft>
                <a:spcPts val="0"/>
              </a:spcAft>
              <a:buClr>
                <a:schemeClr val="dk1"/>
              </a:buClr>
              <a:buFont typeface="Arial"/>
              <a:buNone/>
              <a:defRPr sz="2845" b="0" i="0" u="none" strike="noStrike" cap="none">
                <a:solidFill>
                  <a:schemeClr val="dk1"/>
                </a:solidFill>
                <a:latin typeface="Arial"/>
                <a:ea typeface="Arial"/>
                <a:cs typeface="Arial"/>
                <a:sym typeface="Arial"/>
              </a:defRPr>
            </a:lvl1pPr>
            <a:lvl2pPr marL="406448" marR="0" lvl="1" indent="0" algn="l" rtl="0">
              <a:spcBef>
                <a:spcPts val="498"/>
              </a:spcBef>
              <a:spcAft>
                <a:spcPts val="0"/>
              </a:spcAft>
              <a:buClr>
                <a:schemeClr val="dk1"/>
              </a:buClr>
              <a:buFont typeface="Arial"/>
              <a:buNone/>
              <a:defRPr sz="2490" b="0" i="0" u="none" strike="noStrike" cap="none">
                <a:solidFill>
                  <a:schemeClr val="dk1"/>
                </a:solidFill>
                <a:latin typeface="Arial"/>
                <a:ea typeface="Arial"/>
                <a:cs typeface="Arial"/>
                <a:sym typeface="Arial"/>
              </a:defRPr>
            </a:lvl2pPr>
            <a:lvl3pPr marL="812899" marR="0" lvl="2" indent="0" algn="l" rtl="0">
              <a:spcBef>
                <a:spcPts val="427"/>
              </a:spcBef>
              <a:spcAft>
                <a:spcPts val="0"/>
              </a:spcAft>
              <a:buClr>
                <a:schemeClr val="dk1"/>
              </a:buClr>
              <a:buFont typeface="Arial"/>
              <a:buNone/>
              <a:defRPr sz="2133" b="0" i="0" u="none" strike="noStrike" cap="none">
                <a:solidFill>
                  <a:schemeClr val="dk1"/>
                </a:solidFill>
                <a:latin typeface="Arial"/>
                <a:ea typeface="Arial"/>
                <a:cs typeface="Arial"/>
                <a:sym typeface="Arial"/>
              </a:defRPr>
            </a:lvl3pPr>
            <a:lvl4pPr marL="1219349" marR="0" lvl="3"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4pPr>
            <a:lvl5pPr marL="1625798" marR="0" lvl="4"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5pPr>
            <a:lvl6pPr marL="2032247" marR="0" lvl="5"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6pPr>
            <a:lvl7pPr marL="2438697" marR="0" lvl="6"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7pPr>
            <a:lvl8pPr marL="2845148" marR="0" lvl="7"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8pPr>
            <a:lvl9pPr marL="3251597" marR="0" lvl="8"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9pPr>
          </a:lstStyle>
          <a:p>
            <a:endParaRPr/>
          </a:p>
        </p:txBody>
      </p:sp>
      <p:sp>
        <p:nvSpPr>
          <p:cNvPr id="87" name="Shape 87"/>
          <p:cNvSpPr txBox="1">
            <a:spLocks noGrp="1"/>
          </p:cNvSpPr>
          <p:nvPr>
            <p:ph type="body" idx="1"/>
          </p:nvPr>
        </p:nvSpPr>
        <p:spPr>
          <a:xfrm>
            <a:off x="3824111" y="12880975"/>
            <a:ext cx="11703733" cy="1932000"/>
          </a:xfrm>
          <a:prstGeom prst="rect">
            <a:avLst/>
          </a:prstGeom>
          <a:noFill/>
          <a:ln>
            <a:noFill/>
          </a:ln>
        </p:spPr>
        <p:txBody>
          <a:bodyPr lIns="91425" tIns="91425" rIns="91425" bIns="91425" anchor="t" anchorCtr="0"/>
          <a:lstStyle>
            <a:lvl1pPr marL="0" marR="0" lvl="0"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1pPr>
            <a:lvl2pPr marL="406448" marR="0" lvl="1" indent="0" algn="l" rtl="0">
              <a:spcBef>
                <a:spcPts val="213"/>
              </a:spcBef>
              <a:spcAft>
                <a:spcPts val="0"/>
              </a:spcAft>
              <a:buClr>
                <a:schemeClr val="dk1"/>
              </a:buClr>
              <a:buFont typeface="Arial"/>
              <a:buNone/>
              <a:defRPr sz="1067" b="0" i="0" u="none" strike="noStrike" cap="none">
                <a:solidFill>
                  <a:schemeClr val="dk1"/>
                </a:solidFill>
                <a:latin typeface="Arial"/>
                <a:ea typeface="Arial"/>
                <a:cs typeface="Arial"/>
                <a:sym typeface="Arial"/>
              </a:defRPr>
            </a:lvl2pPr>
            <a:lvl3pPr marL="812899" marR="0" lvl="2" indent="0" algn="l" rtl="0">
              <a:spcBef>
                <a:spcPts val="178"/>
              </a:spcBef>
              <a:spcAft>
                <a:spcPts val="0"/>
              </a:spcAft>
              <a:buClr>
                <a:schemeClr val="dk1"/>
              </a:buClr>
              <a:buFont typeface="Arial"/>
              <a:buNone/>
              <a:defRPr sz="889" b="0" i="0" u="none" strike="noStrike" cap="none">
                <a:solidFill>
                  <a:schemeClr val="dk1"/>
                </a:solidFill>
                <a:latin typeface="Arial"/>
                <a:ea typeface="Arial"/>
                <a:cs typeface="Arial"/>
                <a:sym typeface="Arial"/>
              </a:defRPr>
            </a:lvl3pPr>
            <a:lvl4pPr marL="1219349" marR="0" lvl="3"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4pPr>
            <a:lvl5pPr marL="1625798" marR="0" lvl="4"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5pPr>
            <a:lvl6pPr marL="2032247" marR="0" lvl="5"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6pPr>
            <a:lvl7pPr marL="2438697" marR="0" lvl="6"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7pPr>
            <a:lvl8pPr marL="2845148" marR="0" lvl="7"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8pPr>
            <a:lvl9pPr marL="3251597" marR="0" lvl="8"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90" name="Shape 90"/>
          <p:cNvSpPr txBox="1">
            <a:spLocks noGrp="1"/>
          </p:cNvSpPr>
          <p:nvPr>
            <p:ph type="body" idx="1"/>
          </p:nvPr>
        </p:nvSpPr>
        <p:spPr>
          <a:xfrm rot="5400000">
            <a:off x="4321938" y="493285"/>
            <a:ext cx="10863300" cy="17557067"/>
          </a:xfrm>
          <a:prstGeom prst="rect">
            <a:avLst/>
          </a:prstGeom>
          <a:noFill/>
          <a:ln>
            <a:noFill/>
          </a:ln>
        </p:spPr>
        <p:txBody>
          <a:bodyPr lIns="91425" tIns="91425" rIns="91425" bIns="91425" anchor="t" anchorCtr="0"/>
          <a:lstStyle>
            <a:lvl1pPr marL="941325" marR="0" lvl="0" indent="-382458" algn="l" rtl="0">
              <a:spcBef>
                <a:spcPts val="1760"/>
              </a:spcBef>
              <a:spcAft>
                <a:spcPts val="0"/>
              </a:spcAft>
              <a:buClr>
                <a:schemeClr val="dk1"/>
              </a:buClr>
              <a:buSzPct val="100000"/>
              <a:buFont typeface="Arial"/>
              <a:buChar char="•"/>
              <a:defRPr sz="8800" b="0" i="0" u="none" strike="noStrike" cap="none">
                <a:solidFill>
                  <a:schemeClr val="dk1"/>
                </a:solidFill>
                <a:latin typeface="Arial"/>
                <a:ea typeface="Arial"/>
                <a:cs typeface="Arial"/>
                <a:sym typeface="Arial"/>
              </a:defRPr>
            </a:lvl1pPr>
            <a:lvl2pPr marL="2037894" marR="0" lvl="1" indent="-299193" algn="l" rtl="0">
              <a:spcBef>
                <a:spcPts val="1530"/>
              </a:spcBef>
              <a:spcAft>
                <a:spcPts val="0"/>
              </a:spcAft>
              <a:buClr>
                <a:schemeClr val="dk1"/>
              </a:buClr>
              <a:buSzPct val="100000"/>
              <a:buFont typeface="Arial"/>
              <a:buChar char="–"/>
              <a:defRPr sz="7646" b="0" i="0" u="none" strike="noStrike" cap="none">
                <a:solidFill>
                  <a:schemeClr val="dk1"/>
                </a:solidFill>
                <a:latin typeface="Arial"/>
                <a:ea typeface="Arial"/>
                <a:cs typeface="Arial"/>
                <a:sym typeface="Arial"/>
              </a:defRPr>
            </a:lvl2pPr>
            <a:lvl3pPr marL="3135870" marR="0" lvl="2" indent="-206047" algn="l" rtl="0">
              <a:spcBef>
                <a:spcPts val="1333"/>
              </a:spcBef>
              <a:spcAft>
                <a:spcPts val="0"/>
              </a:spcAft>
              <a:buClr>
                <a:schemeClr val="dk1"/>
              </a:buClr>
              <a:buSzPct val="100000"/>
              <a:buFont typeface="Arial"/>
              <a:buChar char="•"/>
              <a:defRPr sz="6669" b="0" i="0" u="none" strike="noStrike" cap="none">
                <a:solidFill>
                  <a:schemeClr val="dk1"/>
                </a:solidFill>
                <a:latin typeface="Arial"/>
                <a:ea typeface="Arial"/>
                <a:cs typeface="Arial"/>
                <a:sym typeface="Arial"/>
              </a:defRPr>
            </a:lvl3pPr>
            <a:lvl4pPr marL="4389089" marR="0" lvl="3" indent="-279433"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4pPr>
            <a:lvl5pPr marL="5643719" marR="0" lvl="4" indent="-280844"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5pPr>
            <a:lvl6pPr marL="4795539" marR="0" lvl="5"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6pPr>
            <a:lvl7pPr marL="5201990" marR="0" lvl="6"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7pPr>
            <a:lvl8pPr marL="5608439" marR="0" lvl="7"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8pPr>
            <a:lvl9pPr marL="6014889" marR="0" lvl="8"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91"/>
        <p:cNvGrpSpPr/>
        <p:nvPr/>
      </p:nvGrpSpPr>
      <p:grpSpPr>
        <a:xfrm>
          <a:off x="0" y="0"/>
          <a:ext cx="0" cy="0"/>
          <a:chOff x="0" y="0"/>
          <a:chExt cx="0" cy="0"/>
        </a:xfrm>
      </p:grpSpPr>
      <p:sp>
        <p:nvSpPr>
          <p:cNvPr id="92" name="Shape 92"/>
          <p:cNvSpPr txBox="1">
            <a:spLocks noGrp="1"/>
          </p:cNvSpPr>
          <p:nvPr>
            <p:ph type="title"/>
          </p:nvPr>
        </p:nvSpPr>
        <p:spPr>
          <a:xfrm rot="5400000">
            <a:off x="9315605" y="5486800"/>
            <a:ext cx="14044500" cy="4388533"/>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93" name="Shape 93"/>
          <p:cNvSpPr txBox="1">
            <a:spLocks noGrp="1"/>
          </p:cNvSpPr>
          <p:nvPr>
            <p:ph type="body" idx="1"/>
          </p:nvPr>
        </p:nvSpPr>
        <p:spPr>
          <a:xfrm rot="5400000">
            <a:off x="469316" y="1164533"/>
            <a:ext cx="14044500" cy="13033067"/>
          </a:xfrm>
          <a:prstGeom prst="rect">
            <a:avLst/>
          </a:prstGeom>
          <a:noFill/>
          <a:ln>
            <a:noFill/>
          </a:ln>
        </p:spPr>
        <p:txBody>
          <a:bodyPr lIns="91425" tIns="91425" rIns="91425" bIns="91425" anchor="t" anchorCtr="0"/>
          <a:lstStyle>
            <a:lvl1pPr marL="941325" marR="0" lvl="0" indent="-382458" algn="l" rtl="0">
              <a:spcBef>
                <a:spcPts val="1760"/>
              </a:spcBef>
              <a:spcAft>
                <a:spcPts val="0"/>
              </a:spcAft>
              <a:buClr>
                <a:schemeClr val="dk1"/>
              </a:buClr>
              <a:buSzPct val="100000"/>
              <a:buFont typeface="Arial"/>
              <a:buChar char="•"/>
              <a:defRPr sz="8800" b="0" i="0" u="none" strike="noStrike" cap="none">
                <a:solidFill>
                  <a:schemeClr val="dk1"/>
                </a:solidFill>
                <a:latin typeface="Arial"/>
                <a:ea typeface="Arial"/>
                <a:cs typeface="Arial"/>
                <a:sym typeface="Arial"/>
              </a:defRPr>
            </a:lvl1pPr>
            <a:lvl2pPr marL="2037894" marR="0" lvl="1" indent="-299193" algn="l" rtl="0">
              <a:spcBef>
                <a:spcPts val="1530"/>
              </a:spcBef>
              <a:spcAft>
                <a:spcPts val="0"/>
              </a:spcAft>
              <a:buClr>
                <a:schemeClr val="dk1"/>
              </a:buClr>
              <a:buSzPct val="100000"/>
              <a:buFont typeface="Arial"/>
              <a:buChar char="–"/>
              <a:defRPr sz="7646" b="0" i="0" u="none" strike="noStrike" cap="none">
                <a:solidFill>
                  <a:schemeClr val="dk1"/>
                </a:solidFill>
                <a:latin typeface="Arial"/>
                <a:ea typeface="Arial"/>
                <a:cs typeface="Arial"/>
                <a:sym typeface="Arial"/>
              </a:defRPr>
            </a:lvl2pPr>
            <a:lvl3pPr marL="3135870" marR="0" lvl="2" indent="-206047" algn="l" rtl="0">
              <a:spcBef>
                <a:spcPts val="1333"/>
              </a:spcBef>
              <a:spcAft>
                <a:spcPts val="0"/>
              </a:spcAft>
              <a:buClr>
                <a:schemeClr val="dk1"/>
              </a:buClr>
              <a:buSzPct val="100000"/>
              <a:buFont typeface="Arial"/>
              <a:buChar char="•"/>
              <a:defRPr sz="6669" b="0" i="0" u="none" strike="noStrike" cap="none">
                <a:solidFill>
                  <a:schemeClr val="dk1"/>
                </a:solidFill>
                <a:latin typeface="Arial"/>
                <a:ea typeface="Arial"/>
                <a:cs typeface="Arial"/>
                <a:sym typeface="Arial"/>
              </a:defRPr>
            </a:lvl3pPr>
            <a:lvl4pPr marL="4389089" marR="0" lvl="3" indent="-279433"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4pPr>
            <a:lvl5pPr marL="5643719" marR="0" lvl="4" indent="-280844" algn="l" rtl="0">
              <a:spcBef>
                <a:spcPts val="1102"/>
              </a:spcBef>
              <a:spcAft>
                <a:spcPts val="0"/>
              </a:spcAft>
              <a:buClr>
                <a:schemeClr val="dk1"/>
              </a:buClr>
              <a:buSzPct val="100000"/>
              <a:buFont typeface="Arial"/>
              <a:buChar char="»"/>
              <a:defRPr sz="5511" b="0" i="0" u="none" strike="noStrike" cap="none">
                <a:solidFill>
                  <a:schemeClr val="dk1"/>
                </a:solidFill>
                <a:latin typeface="Arial"/>
                <a:ea typeface="Arial"/>
                <a:cs typeface="Arial"/>
                <a:sym typeface="Arial"/>
              </a:defRPr>
            </a:lvl5pPr>
            <a:lvl6pPr marL="4795539" marR="0" lvl="5"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6pPr>
            <a:lvl7pPr marL="5201990" marR="0" lvl="6"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7pPr>
            <a:lvl8pPr marL="5608439" marR="0" lvl="7"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8pPr>
            <a:lvl9pPr marL="6014889" marR="0" lvl="8" indent="-222983" algn="l" rtl="0">
              <a:spcBef>
                <a:spcPts val="853"/>
              </a:spcBef>
              <a:spcAft>
                <a:spcPts val="0"/>
              </a:spcAft>
              <a:buClr>
                <a:schemeClr val="dk1"/>
              </a:buClr>
              <a:buSzPct val="100000"/>
              <a:buFont typeface="Arial"/>
              <a:buChar char="»"/>
              <a:defRPr sz="4267"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1540934" y="10575925"/>
            <a:ext cx="16580533" cy="32703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3556"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21" name="Shape 21"/>
          <p:cNvSpPr txBox="1">
            <a:spLocks noGrp="1"/>
          </p:cNvSpPr>
          <p:nvPr>
            <p:ph type="body" idx="1"/>
          </p:nvPr>
        </p:nvSpPr>
        <p:spPr>
          <a:xfrm>
            <a:off x="1540934" y="6975475"/>
            <a:ext cx="16580533" cy="3600600"/>
          </a:xfrm>
          <a:prstGeom prst="rect">
            <a:avLst/>
          </a:prstGeom>
          <a:noFill/>
          <a:ln>
            <a:noFill/>
          </a:ln>
        </p:spPr>
        <p:txBody>
          <a:bodyPr lIns="91425" tIns="91425" rIns="91425" bIns="91425" anchor="b" anchorCtr="0"/>
          <a:lstStyle>
            <a:lvl1pPr marL="0" marR="0" lvl="0"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1pPr>
            <a:lvl2pPr marL="406448" marR="0" lvl="1" indent="0" algn="l" rtl="0">
              <a:spcBef>
                <a:spcPts val="320"/>
              </a:spcBef>
              <a:spcAft>
                <a:spcPts val="0"/>
              </a:spcAft>
              <a:buClr>
                <a:schemeClr val="dk1"/>
              </a:buClr>
              <a:buFont typeface="Arial"/>
              <a:buNone/>
              <a:defRPr sz="1600" b="0" i="0" u="none" strike="noStrike" cap="none">
                <a:solidFill>
                  <a:schemeClr val="dk1"/>
                </a:solidFill>
                <a:latin typeface="Arial"/>
                <a:ea typeface="Arial"/>
                <a:cs typeface="Arial"/>
                <a:sym typeface="Arial"/>
              </a:defRPr>
            </a:lvl2pPr>
            <a:lvl3pPr marL="812899" marR="0" lvl="2" indent="0" algn="l" rtl="0">
              <a:spcBef>
                <a:spcPts val="284"/>
              </a:spcBef>
              <a:spcAft>
                <a:spcPts val="0"/>
              </a:spcAft>
              <a:buClr>
                <a:schemeClr val="dk1"/>
              </a:buClr>
              <a:buFont typeface="Arial"/>
              <a:buNone/>
              <a:defRPr sz="1422" b="0" i="0" u="none" strike="noStrike" cap="none">
                <a:solidFill>
                  <a:schemeClr val="dk1"/>
                </a:solidFill>
                <a:latin typeface="Arial"/>
                <a:ea typeface="Arial"/>
                <a:cs typeface="Arial"/>
                <a:sym typeface="Arial"/>
              </a:defRPr>
            </a:lvl3pPr>
            <a:lvl4pPr marL="1219349" marR="0" lvl="3"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4pPr>
            <a:lvl5pPr marL="1625798" marR="0" lvl="4"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5pPr>
            <a:lvl6pPr marL="2032247" marR="0" lvl="5"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6pPr>
            <a:lvl7pPr marL="2438697" marR="0" lvl="6"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7pPr>
            <a:lvl8pPr marL="2845148" marR="0" lvl="7"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8pPr>
            <a:lvl9pPr marL="3251597" marR="0" lvl="8"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24" name="Shape 24"/>
          <p:cNvSpPr txBox="1">
            <a:spLocks noGrp="1"/>
          </p:cNvSpPr>
          <p:nvPr>
            <p:ph type="body" idx="1"/>
          </p:nvPr>
        </p:nvSpPr>
        <p:spPr>
          <a:xfrm>
            <a:off x="975077" y="3840162"/>
            <a:ext cx="8710667" cy="10863300"/>
          </a:xfrm>
          <a:prstGeom prst="rect">
            <a:avLst/>
          </a:prstGeom>
          <a:noFill/>
          <a:ln>
            <a:noFill/>
          </a:ln>
        </p:spPr>
        <p:txBody>
          <a:bodyPr lIns="91425" tIns="91425" rIns="91425" bIns="91425" anchor="t" anchorCtr="0"/>
          <a:lstStyle>
            <a:lvl1pPr marL="941325" marR="0" lvl="0" indent="-783262" algn="l" rtl="0">
              <a:spcBef>
                <a:spcPts val="498"/>
              </a:spcBef>
              <a:spcAft>
                <a:spcPts val="0"/>
              </a:spcAft>
              <a:buClr>
                <a:schemeClr val="dk1"/>
              </a:buClr>
              <a:buSzPct val="100000"/>
              <a:buFont typeface="Arial"/>
              <a:buChar char="•"/>
              <a:defRPr sz="2490" b="0" i="0" u="none" strike="noStrike" cap="none">
                <a:solidFill>
                  <a:schemeClr val="dk1"/>
                </a:solidFill>
                <a:latin typeface="Arial"/>
                <a:ea typeface="Arial"/>
                <a:cs typeface="Arial"/>
                <a:sym typeface="Arial"/>
              </a:defRPr>
            </a:lvl1pPr>
            <a:lvl2pPr marL="2037894" marR="0" lvl="1" indent="-649190"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2pPr>
            <a:lvl3pPr marL="3135870" marR="0" lvl="2" indent="-516528"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3pPr>
            <a:lvl4pPr marL="4389089" marR="0" lvl="3"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4pPr>
            <a:lvl5pPr marL="5643719" marR="0" lvl="4" indent="-529232"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5pPr>
            <a:lvl6pPr marL="4795539" marR="0" lvl="5"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5201990" marR="0" lvl="6"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5608439" marR="0" lvl="7"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6014889" marR="0" lvl="8"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5" name="Shape 25"/>
          <p:cNvSpPr txBox="1">
            <a:spLocks noGrp="1"/>
          </p:cNvSpPr>
          <p:nvPr>
            <p:ph type="body" idx="2"/>
          </p:nvPr>
        </p:nvSpPr>
        <p:spPr>
          <a:xfrm>
            <a:off x="9821333" y="3840162"/>
            <a:ext cx="8710667" cy="10863300"/>
          </a:xfrm>
          <a:prstGeom prst="rect">
            <a:avLst/>
          </a:prstGeom>
          <a:noFill/>
          <a:ln>
            <a:noFill/>
          </a:ln>
        </p:spPr>
        <p:txBody>
          <a:bodyPr lIns="91425" tIns="91425" rIns="91425" bIns="91425" anchor="t" anchorCtr="0"/>
          <a:lstStyle>
            <a:lvl1pPr marL="941325" marR="0" lvl="0" indent="-783262" algn="l" rtl="0">
              <a:spcBef>
                <a:spcPts val="498"/>
              </a:spcBef>
              <a:spcAft>
                <a:spcPts val="0"/>
              </a:spcAft>
              <a:buClr>
                <a:schemeClr val="dk1"/>
              </a:buClr>
              <a:buSzPct val="100000"/>
              <a:buFont typeface="Arial"/>
              <a:buChar char="•"/>
              <a:defRPr sz="2490" b="0" i="0" u="none" strike="noStrike" cap="none">
                <a:solidFill>
                  <a:schemeClr val="dk1"/>
                </a:solidFill>
                <a:latin typeface="Arial"/>
                <a:ea typeface="Arial"/>
                <a:cs typeface="Arial"/>
                <a:sym typeface="Arial"/>
              </a:defRPr>
            </a:lvl1pPr>
            <a:lvl2pPr marL="2037894" marR="0" lvl="1" indent="-649190"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2pPr>
            <a:lvl3pPr marL="3135870" marR="0" lvl="2" indent="-516528"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3pPr>
            <a:lvl4pPr marL="4389089" marR="0" lvl="3"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4pPr>
            <a:lvl5pPr marL="5643719" marR="0" lvl="4" indent="-529232"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5pPr>
            <a:lvl6pPr marL="4795539" marR="0" lvl="5"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5201990" marR="0" lvl="6"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5608439" marR="0" lvl="7"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6014889" marR="0" lvl="8" indent="-392336"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28" name="Shape 28"/>
          <p:cNvSpPr txBox="1">
            <a:spLocks noGrp="1"/>
          </p:cNvSpPr>
          <p:nvPr>
            <p:ph type="body" idx="1"/>
          </p:nvPr>
        </p:nvSpPr>
        <p:spPr>
          <a:xfrm>
            <a:off x="975077" y="3684587"/>
            <a:ext cx="8619200" cy="1535100"/>
          </a:xfrm>
          <a:prstGeom prst="rect">
            <a:avLst/>
          </a:prstGeom>
          <a:noFill/>
          <a:ln>
            <a:noFill/>
          </a:ln>
        </p:spPr>
        <p:txBody>
          <a:bodyPr lIns="91425" tIns="91425" rIns="91425" bIns="91425" anchor="b" anchorCtr="0"/>
          <a:lstStyle>
            <a:lvl1pPr marL="0" marR="0" lvl="0" indent="0" algn="l" rtl="0">
              <a:spcBef>
                <a:spcPts val="427"/>
              </a:spcBef>
              <a:spcAft>
                <a:spcPts val="0"/>
              </a:spcAft>
              <a:buClr>
                <a:schemeClr val="dk1"/>
              </a:buClr>
              <a:buFont typeface="Arial"/>
              <a:buNone/>
              <a:defRPr sz="2133" b="1" i="0" u="none" strike="noStrike" cap="none">
                <a:solidFill>
                  <a:schemeClr val="dk1"/>
                </a:solidFill>
                <a:latin typeface="Arial"/>
                <a:ea typeface="Arial"/>
                <a:cs typeface="Arial"/>
                <a:sym typeface="Arial"/>
              </a:defRPr>
            </a:lvl1pPr>
            <a:lvl2pPr marL="406448" marR="0" lvl="1" indent="0" algn="l" rtl="0">
              <a:spcBef>
                <a:spcPts val="356"/>
              </a:spcBef>
              <a:spcAft>
                <a:spcPts val="0"/>
              </a:spcAft>
              <a:buClr>
                <a:schemeClr val="dk1"/>
              </a:buClr>
              <a:buFont typeface="Arial"/>
              <a:buNone/>
              <a:defRPr sz="1778" b="1" i="0" u="none" strike="noStrike" cap="none">
                <a:solidFill>
                  <a:schemeClr val="dk1"/>
                </a:solidFill>
                <a:latin typeface="Arial"/>
                <a:ea typeface="Arial"/>
                <a:cs typeface="Arial"/>
                <a:sym typeface="Arial"/>
              </a:defRPr>
            </a:lvl2pPr>
            <a:lvl3pPr marL="812899" marR="0" lvl="2"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3pPr>
            <a:lvl4pPr marL="1219349" marR="0" lvl="3"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4pPr>
            <a:lvl5pPr marL="1625798" marR="0" lvl="4"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5pPr>
            <a:lvl6pPr marL="2032247" marR="0" lvl="5"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6pPr>
            <a:lvl7pPr marL="2438697" marR="0" lvl="6"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7pPr>
            <a:lvl8pPr marL="2845148" marR="0" lvl="7"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8pPr>
            <a:lvl9pPr marL="3251597" marR="0" lvl="8"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9pPr>
          </a:lstStyle>
          <a:p>
            <a:endParaRPr/>
          </a:p>
        </p:txBody>
      </p:sp>
      <p:sp>
        <p:nvSpPr>
          <p:cNvPr id="29" name="Shape 29"/>
          <p:cNvSpPr txBox="1">
            <a:spLocks noGrp="1"/>
          </p:cNvSpPr>
          <p:nvPr>
            <p:ph type="body" idx="2"/>
          </p:nvPr>
        </p:nvSpPr>
        <p:spPr>
          <a:xfrm>
            <a:off x="975077" y="5219700"/>
            <a:ext cx="8619200" cy="9483600"/>
          </a:xfrm>
          <a:prstGeom prst="rect">
            <a:avLst/>
          </a:prstGeom>
          <a:noFill/>
          <a:ln>
            <a:noFill/>
          </a:ln>
        </p:spPr>
        <p:txBody>
          <a:bodyPr lIns="91425" tIns="91425" rIns="91425" bIns="91425" anchor="t" anchorCtr="0"/>
          <a:lstStyle>
            <a:lvl1pPr marL="941325" marR="0" lvl="0" indent="-805842"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1pPr>
            <a:lvl2pPr marL="2037894" marR="0" lvl="1" indent="-671769"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2pPr>
            <a:lvl3pPr marL="3135870" marR="0" lvl="2"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3pPr>
            <a:lvl4pPr marL="4389089" marR="0" lvl="3" indent="-539110"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4pPr>
            <a:lvl5pPr marL="5643719" marR="0" lvl="4" indent="-540521"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5pPr>
            <a:lvl6pPr marL="4795539" marR="0" lvl="5"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6pPr>
            <a:lvl7pPr marL="5201990" marR="0" lvl="6"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7pPr>
            <a:lvl8pPr marL="5608439" marR="0" lvl="7"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8pPr>
            <a:lvl9pPr marL="6014889" marR="0" lvl="8"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9pPr>
          </a:lstStyle>
          <a:p>
            <a:endParaRPr/>
          </a:p>
        </p:txBody>
      </p:sp>
      <p:sp>
        <p:nvSpPr>
          <p:cNvPr id="30" name="Shape 30"/>
          <p:cNvSpPr txBox="1">
            <a:spLocks noGrp="1"/>
          </p:cNvSpPr>
          <p:nvPr>
            <p:ph type="body" idx="3"/>
          </p:nvPr>
        </p:nvSpPr>
        <p:spPr>
          <a:xfrm>
            <a:off x="9908822" y="3684587"/>
            <a:ext cx="8623200" cy="1535100"/>
          </a:xfrm>
          <a:prstGeom prst="rect">
            <a:avLst/>
          </a:prstGeom>
          <a:noFill/>
          <a:ln>
            <a:noFill/>
          </a:ln>
        </p:spPr>
        <p:txBody>
          <a:bodyPr lIns="91425" tIns="91425" rIns="91425" bIns="91425" anchor="b" anchorCtr="0"/>
          <a:lstStyle>
            <a:lvl1pPr marL="0" marR="0" lvl="0" indent="0" algn="l" rtl="0">
              <a:spcBef>
                <a:spcPts val="427"/>
              </a:spcBef>
              <a:spcAft>
                <a:spcPts val="0"/>
              </a:spcAft>
              <a:buClr>
                <a:schemeClr val="dk1"/>
              </a:buClr>
              <a:buFont typeface="Arial"/>
              <a:buNone/>
              <a:defRPr sz="2133" b="1" i="0" u="none" strike="noStrike" cap="none">
                <a:solidFill>
                  <a:schemeClr val="dk1"/>
                </a:solidFill>
                <a:latin typeface="Arial"/>
                <a:ea typeface="Arial"/>
                <a:cs typeface="Arial"/>
                <a:sym typeface="Arial"/>
              </a:defRPr>
            </a:lvl1pPr>
            <a:lvl2pPr marL="406448" marR="0" lvl="1" indent="0" algn="l" rtl="0">
              <a:spcBef>
                <a:spcPts val="356"/>
              </a:spcBef>
              <a:spcAft>
                <a:spcPts val="0"/>
              </a:spcAft>
              <a:buClr>
                <a:schemeClr val="dk1"/>
              </a:buClr>
              <a:buFont typeface="Arial"/>
              <a:buNone/>
              <a:defRPr sz="1778" b="1" i="0" u="none" strike="noStrike" cap="none">
                <a:solidFill>
                  <a:schemeClr val="dk1"/>
                </a:solidFill>
                <a:latin typeface="Arial"/>
                <a:ea typeface="Arial"/>
                <a:cs typeface="Arial"/>
                <a:sym typeface="Arial"/>
              </a:defRPr>
            </a:lvl2pPr>
            <a:lvl3pPr marL="812899" marR="0" lvl="2"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3pPr>
            <a:lvl4pPr marL="1219349" marR="0" lvl="3"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4pPr>
            <a:lvl5pPr marL="1625798" marR="0" lvl="4"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5pPr>
            <a:lvl6pPr marL="2032247" marR="0" lvl="5"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6pPr>
            <a:lvl7pPr marL="2438697" marR="0" lvl="6"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7pPr>
            <a:lvl8pPr marL="2845148" marR="0" lvl="7"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8pPr>
            <a:lvl9pPr marL="3251597" marR="0" lvl="8" indent="0" algn="l" rtl="0">
              <a:spcBef>
                <a:spcPts val="284"/>
              </a:spcBef>
              <a:spcAft>
                <a:spcPts val="0"/>
              </a:spcAft>
              <a:buClr>
                <a:schemeClr val="dk1"/>
              </a:buClr>
              <a:buFont typeface="Arial"/>
              <a:buNone/>
              <a:defRPr sz="1422" b="1" i="0" u="none" strike="noStrike" cap="none">
                <a:solidFill>
                  <a:schemeClr val="dk1"/>
                </a:solidFill>
                <a:latin typeface="Arial"/>
                <a:ea typeface="Arial"/>
                <a:cs typeface="Arial"/>
                <a:sym typeface="Arial"/>
              </a:defRPr>
            </a:lvl9pPr>
          </a:lstStyle>
          <a:p>
            <a:endParaRPr/>
          </a:p>
        </p:txBody>
      </p:sp>
      <p:sp>
        <p:nvSpPr>
          <p:cNvPr id="31" name="Shape 31"/>
          <p:cNvSpPr txBox="1">
            <a:spLocks noGrp="1"/>
          </p:cNvSpPr>
          <p:nvPr>
            <p:ph type="body" idx="4"/>
          </p:nvPr>
        </p:nvSpPr>
        <p:spPr>
          <a:xfrm>
            <a:off x="9908822" y="5219700"/>
            <a:ext cx="8623200" cy="9483600"/>
          </a:xfrm>
          <a:prstGeom prst="rect">
            <a:avLst/>
          </a:prstGeom>
          <a:noFill/>
          <a:ln>
            <a:noFill/>
          </a:ln>
        </p:spPr>
        <p:txBody>
          <a:bodyPr lIns="91425" tIns="91425" rIns="91425" bIns="91425" anchor="t" anchorCtr="0"/>
          <a:lstStyle>
            <a:lvl1pPr marL="941325" marR="0" lvl="0" indent="-805842"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1pPr>
            <a:lvl2pPr marL="2037894" marR="0" lvl="1" indent="-671769"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2pPr>
            <a:lvl3pPr marL="3135870" marR="0" lvl="2" indent="-527819"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3pPr>
            <a:lvl4pPr marL="4389089" marR="0" lvl="3" indent="-539110"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4pPr>
            <a:lvl5pPr marL="5643719" marR="0" lvl="4" indent="-540521"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5pPr>
            <a:lvl6pPr marL="4795539" marR="0" lvl="5"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6pPr>
            <a:lvl7pPr marL="5201990" marR="0" lvl="6"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7pPr>
            <a:lvl8pPr marL="5608439" marR="0" lvl="7"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8pPr>
            <a:lvl9pPr marL="6014889" marR="0" lvl="8" indent="-403628" algn="l" rtl="0">
              <a:spcBef>
                <a:spcPts val="284"/>
              </a:spcBef>
              <a:spcAft>
                <a:spcPts val="0"/>
              </a:spcAft>
              <a:buClr>
                <a:schemeClr val="dk1"/>
              </a:buClr>
              <a:buSzPct val="100000"/>
              <a:buFont typeface="Arial"/>
              <a:buChar char="»"/>
              <a:defRPr sz="1422"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975077" y="658812"/>
            <a:ext cx="17557067" cy="2743200"/>
          </a:xfrm>
          <a:prstGeom prst="rect">
            <a:avLst/>
          </a:prstGeom>
          <a:noFill/>
          <a:ln>
            <a:noFill/>
          </a:ln>
        </p:spPr>
        <p:txBody>
          <a:bodyPr lIns="91425" tIns="91425" rIns="91425" bIns="91425" anchor="t" anchorCtr="0"/>
          <a:lstStyle>
            <a:lvl1pPr marL="0" marR="0" lvl="0" indent="0" algn="ctr" rtl="0">
              <a:spcBef>
                <a:spcPts val="0"/>
              </a:spcBef>
              <a:spcAft>
                <a:spcPts val="0"/>
              </a:spcAft>
              <a:buNone/>
              <a:defRPr sz="12090" b="0"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975077" y="655637"/>
            <a:ext cx="6417867" cy="2789100"/>
          </a:xfrm>
          <a:prstGeom prst="rect">
            <a:avLst/>
          </a:prstGeom>
          <a:noFill/>
          <a:ln>
            <a:noFill/>
          </a:ln>
        </p:spPr>
        <p:txBody>
          <a:bodyPr lIns="91425" tIns="91425" rIns="91425" bIns="91425" anchor="b" anchorCtr="0"/>
          <a:lstStyle>
            <a:lvl1pPr marL="0" marR="0" lvl="0" indent="0" algn="l" rtl="0">
              <a:spcBef>
                <a:spcPts val="0"/>
              </a:spcBef>
              <a:spcAft>
                <a:spcPts val="0"/>
              </a:spcAft>
              <a:buNone/>
              <a:defRPr sz="1778"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37" name="Shape 37"/>
          <p:cNvSpPr txBox="1">
            <a:spLocks noGrp="1"/>
          </p:cNvSpPr>
          <p:nvPr>
            <p:ph type="body" idx="1"/>
          </p:nvPr>
        </p:nvSpPr>
        <p:spPr>
          <a:xfrm>
            <a:off x="7627060" y="655637"/>
            <a:ext cx="10905067" cy="14047800"/>
          </a:xfrm>
          <a:prstGeom prst="rect">
            <a:avLst/>
          </a:prstGeom>
          <a:noFill/>
          <a:ln>
            <a:noFill/>
          </a:ln>
        </p:spPr>
        <p:txBody>
          <a:bodyPr lIns="91425" tIns="91425" rIns="91425" bIns="91425" anchor="t" anchorCtr="0"/>
          <a:lstStyle>
            <a:lvl1pPr marL="941325" marR="0" lvl="0" indent="-760682" algn="l" rtl="0">
              <a:spcBef>
                <a:spcPts val="569"/>
              </a:spcBef>
              <a:spcAft>
                <a:spcPts val="0"/>
              </a:spcAft>
              <a:buClr>
                <a:schemeClr val="dk1"/>
              </a:buClr>
              <a:buSzPct val="100000"/>
              <a:buFont typeface="Arial"/>
              <a:buChar char="•"/>
              <a:defRPr sz="2845" b="0" i="0" u="none" strike="noStrike" cap="none">
                <a:solidFill>
                  <a:schemeClr val="dk1"/>
                </a:solidFill>
                <a:latin typeface="Arial"/>
                <a:ea typeface="Arial"/>
                <a:cs typeface="Arial"/>
                <a:sym typeface="Arial"/>
              </a:defRPr>
            </a:lvl1pPr>
            <a:lvl2pPr marL="2037894" marR="0" lvl="1" indent="-626610" algn="l" rtl="0">
              <a:spcBef>
                <a:spcPts val="498"/>
              </a:spcBef>
              <a:spcAft>
                <a:spcPts val="0"/>
              </a:spcAft>
              <a:buClr>
                <a:schemeClr val="dk1"/>
              </a:buClr>
              <a:buSzPct val="100000"/>
              <a:buFont typeface="Arial"/>
              <a:buChar char="–"/>
              <a:defRPr sz="2490" b="0" i="0" u="none" strike="noStrike" cap="none">
                <a:solidFill>
                  <a:schemeClr val="dk1"/>
                </a:solidFill>
                <a:latin typeface="Arial"/>
                <a:ea typeface="Arial"/>
                <a:cs typeface="Arial"/>
                <a:sym typeface="Arial"/>
              </a:defRPr>
            </a:lvl2pPr>
            <a:lvl3pPr marL="3135870" marR="0" lvl="2" indent="-493949" algn="l" rtl="0">
              <a:spcBef>
                <a:spcPts val="427"/>
              </a:spcBef>
              <a:spcAft>
                <a:spcPts val="0"/>
              </a:spcAft>
              <a:buClr>
                <a:schemeClr val="dk1"/>
              </a:buClr>
              <a:buSzPct val="100000"/>
              <a:buFont typeface="Arial"/>
              <a:buChar char="•"/>
              <a:defRPr sz="2133" b="0" i="0" u="none" strike="noStrike" cap="none">
                <a:solidFill>
                  <a:schemeClr val="dk1"/>
                </a:solidFill>
                <a:latin typeface="Arial"/>
                <a:ea typeface="Arial"/>
                <a:cs typeface="Arial"/>
                <a:sym typeface="Arial"/>
              </a:defRPr>
            </a:lvl3pPr>
            <a:lvl4pPr marL="4389089" marR="0" lvl="3" indent="-516528"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4pPr>
            <a:lvl5pPr marL="5643719" marR="0" lvl="4" indent="-517941"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5pPr>
            <a:lvl6pPr marL="4795539" marR="0" lvl="5"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6pPr>
            <a:lvl7pPr marL="5201990" marR="0" lvl="6"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7pPr>
            <a:lvl8pPr marL="5608439" marR="0" lvl="7"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8pPr>
            <a:lvl9pPr marL="6014889" marR="0" lvl="8" indent="-381046" algn="l" rtl="0">
              <a:spcBef>
                <a:spcPts val="356"/>
              </a:spcBef>
              <a:spcAft>
                <a:spcPts val="0"/>
              </a:spcAft>
              <a:buClr>
                <a:schemeClr val="dk1"/>
              </a:buClr>
              <a:buSzPct val="100000"/>
              <a:buFont typeface="Arial"/>
              <a:buChar char="»"/>
              <a:defRPr sz="1778" b="0" i="0" u="none" strike="noStrike" cap="none">
                <a:solidFill>
                  <a:schemeClr val="dk1"/>
                </a:solidFill>
                <a:latin typeface="Arial"/>
                <a:ea typeface="Arial"/>
                <a:cs typeface="Arial"/>
                <a:sym typeface="Arial"/>
              </a:defRPr>
            </a:lvl9pPr>
          </a:lstStyle>
          <a:p>
            <a:endParaRPr/>
          </a:p>
        </p:txBody>
      </p:sp>
      <p:sp>
        <p:nvSpPr>
          <p:cNvPr id="38" name="Shape 38"/>
          <p:cNvSpPr txBox="1">
            <a:spLocks noGrp="1"/>
          </p:cNvSpPr>
          <p:nvPr>
            <p:ph type="body" idx="2"/>
          </p:nvPr>
        </p:nvSpPr>
        <p:spPr>
          <a:xfrm>
            <a:off x="975077" y="3444875"/>
            <a:ext cx="6417867" cy="11258700"/>
          </a:xfrm>
          <a:prstGeom prst="rect">
            <a:avLst/>
          </a:prstGeom>
          <a:noFill/>
          <a:ln>
            <a:noFill/>
          </a:ln>
        </p:spPr>
        <p:txBody>
          <a:bodyPr lIns="91425" tIns="91425" rIns="91425" bIns="91425" anchor="t" anchorCtr="0"/>
          <a:lstStyle>
            <a:lvl1pPr marL="0" marR="0" lvl="0"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1pPr>
            <a:lvl2pPr marL="406448" marR="0" lvl="1" indent="0" algn="l" rtl="0">
              <a:spcBef>
                <a:spcPts val="213"/>
              </a:spcBef>
              <a:spcAft>
                <a:spcPts val="0"/>
              </a:spcAft>
              <a:buClr>
                <a:schemeClr val="dk1"/>
              </a:buClr>
              <a:buFont typeface="Arial"/>
              <a:buNone/>
              <a:defRPr sz="1067" b="0" i="0" u="none" strike="noStrike" cap="none">
                <a:solidFill>
                  <a:schemeClr val="dk1"/>
                </a:solidFill>
                <a:latin typeface="Arial"/>
                <a:ea typeface="Arial"/>
                <a:cs typeface="Arial"/>
                <a:sym typeface="Arial"/>
              </a:defRPr>
            </a:lvl2pPr>
            <a:lvl3pPr marL="812899" marR="0" lvl="2" indent="0" algn="l" rtl="0">
              <a:spcBef>
                <a:spcPts val="178"/>
              </a:spcBef>
              <a:spcAft>
                <a:spcPts val="0"/>
              </a:spcAft>
              <a:buClr>
                <a:schemeClr val="dk1"/>
              </a:buClr>
              <a:buFont typeface="Arial"/>
              <a:buNone/>
              <a:defRPr sz="889" b="0" i="0" u="none" strike="noStrike" cap="none">
                <a:solidFill>
                  <a:schemeClr val="dk1"/>
                </a:solidFill>
                <a:latin typeface="Arial"/>
                <a:ea typeface="Arial"/>
                <a:cs typeface="Arial"/>
                <a:sym typeface="Arial"/>
              </a:defRPr>
            </a:lvl3pPr>
            <a:lvl4pPr marL="1219349" marR="0" lvl="3"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4pPr>
            <a:lvl5pPr marL="1625798" marR="0" lvl="4"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5pPr>
            <a:lvl6pPr marL="2032247" marR="0" lvl="5"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6pPr>
            <a:lvl7pPr marL="2438697" marR="0" lvl="6"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7pPr>
            <a:lvl8pPr marL="2845148" marR="0" lvl="7"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8pPr>
            <a:lvl9pPr marL="3251597" marR="0" lvl="8"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3824111" y="11522075"/>
            <a:ext cx="11703733" cy="1359000"/>
          </a:xfrm>
          <a:prstGeom prst="rect">
            <a:avLst/>
          </a:prstGeom>
          <a:noFill/>
          <a:ln>
            <a:noFill/>
          </a:ln>
        </p:spPr>
        <p:txBody>
          <a:bodyPr lIns="91425" tIns="91425" rIns="91425" bIns="91425" anchor="b" anchorCtr="0"/>
          <a:lstStyle>
            <a:lvl1pPr marL="0" marR="0" lvl="0" indent="0" algn="l" rtl="0">
              <a:spcBef>
                <a:spcPts val="0"/>
              </a:spcBef>
              <a:spcAft>
                <a:spcPts val="0"/>
              </a:spcAft>
              <a:buNone/>
              <a:defRPr sz="1778" b="1" i="0" u="none" strike="noStrike" cap="none">
                <a:solidFill>
                  <a:schemeClr val="dk2"/>
                </a:solidFill>
                <a:latin typeface="Arial"/>
                <a:ea typeface="Arial"/>
                <a:cs typeface="Arial"/>
                <a:sym typeface="Arial"/>
              </a:defRPr>
            </a:lvl1pPr>
            <a:lvl2pPr marL="0" marR="0" lvl="1" indent="0" algn="ctr" rtl="0">
              <a:spcBef>
                <a:spcPts val="0"/>
              </a:spcBef>
              <a:spcAft>
                <a:spcPts val="0"/>
              </a:spcAft>
              <a:buNone/>
              <a:defRPr sz="1209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1209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1209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12090" b="0" i="0" u="none" strike="noStrike" cap="none">
                <a:solidFill>
                  <a:schemeClr val="dk2"/>
                </a:solidFill>
                <a:latin typeface="Arial"/>
                <a:ea typeface="Arial"/>
                <a:cs typeface="Arial"/>
                <a:sym typeface="Arial"/>
              </a:defRPr>
            </a:lvl5pPr>
            <a:lvl6pPr marL="406448" marR="0" lvl="5" indent="0" algn="ctr" rtl="0">
              <a:spcBef>
                <a:spcPts val="0"/>
              </a:spcBef>
              <a:spcAft>
                <a:spcPts val="0"/>
              </a:spcAft>
              <a:buNone/>
              <a:defRPr sz="9423" b="0" i="0" u="none" strike="noStrike" cap="none">
                <a:solidFill>
                  <a:schemeClr val="dk2"/>
                </a:solidFill>
                <a:latin typeface="Arial"/>
                <a:ea typeface="Arial"/>
                <a:cs typeface="Arial"/>
                <a:sym typeface="Arial"/>
              </a:defRPr>
            </a:lvl6pPr>
            <a:lvl7pPr marL="812899" marR="0" lvl="6" indent="0" algn="ctr" rtl="0">
              <a:spcBef>
                <a:spcPts val="0"/>
              </a:spcBef>
              <a:spcAft>
                <a:spcPts val="0"/>
              </a:spcAft>
              <a:buNone/>
              <a:defRPr sz="9423" b="0" i="0" u="none" strike="noStrike" cap="none">
                <a:solidFill>
                  <a:schemeClr val="dk2"/>
                </a:solidFill>
                <a:latin typeface="Arial"/>
                <a:ea typeface="Arial"/>
                <a:cs typeface="Arial"/>
                <a:sym typeface="Arial"/>
              </a:defRPr>
            </a:lvl7pPr>
            <a:lvl8pPr marL="1219349" marR="0" lvl="7" indent="0" algn="ctr" rtl="0">
              <a:spcBef>
                <a:spcPts val="0"/>
              </a:spcBef>
              <a:spcAft>
                <a:spcPts val="0"/>
              </a:spcAft>
              <a:buNone/>
              <a:defRPr sz="9423" b="0" i="0" u="none" strike="noStrike" cap="none">
                <a:solidFill>
                  <a:schemeClr val="dk2"/>
                </a:solidFill>
                <a:latin typeface="Arial"/>
                <a:ea typeface="Arial"/>
                <a:cs typeface="Arial"/>
                <a:sym typeface="Arial"/>
              </a:defRPr>
            </a:lvl8pPr>
            <a:lvl9pPr marL="1625798" marR="0" lvl="8" indent="0" algn="ctr" rtl="0">
              <a:spcBef>
                <a:spcPts val="0"/>
              </a:spcBef>
              <a:spcAft>
                <a:spcPts val="0"/>
              </a:spcAft>
              <a:buNone/>
              <a:defRPr sz="9423" b="0" i="0" u="none" strike="noStrike" cap="none">
                <a:solidFill>
                  <a:schemeClr val="dk2"/>
                </a:solidFill>
                <a:latin typeface="Arial"/>
                <a:ea typeface="Arial"/>
                <a:cs typeface="Arial"/>
                <a:sym typeface="Arial"/>
              </a:defRPr>
            </a:lvl9pPr>
          </a:lstStyle>
          <a:p>
            <a:endParaRPr/>
          </a:p>
        </p:txBody>
      </p:sp>
      <p:sp>
        <p:nvSpPr>
          <p:cNvPr id="41" name="Shape 41"/>
          <p:cNvSpPr>
            <a:spLocks noGrp="1"/>
          </p:cNvSpPr>
          <p:nvPr>
            <p:ph type="pic" idx="2"/>
          </p:nvPr>
        </p:nvSpPr>
        <p:spPr>
          <a:xfrm>
            <a:off x="3824111" y="1470025"/>
            <a:ext cx="11703733" cy="9875700"/>
          </a:xfrm>
          <a:prstGeom prst="rect">
            <a:avLst/>
          </a:prstGeom>
          <a:noFill/>
          <a:ln>
            <a:noFill/>
          </a:ln>
        </p:spPr>
        <p:txBody>
          <a:bodyPr lIns="91425" tIns="91425" rIns="91425" bIns="91425" anchor="t" anchorCtr="0"/>
          <a:lstStyle>
            <a:lvl1pPr marL="0" marR="0" lvl="0" indent="0" algn="l" rtl="0">
              <a:spcBef>
                <a:spcPts val="569"/>
              </a:spcBef>
              <a:spcAft>
                <a:spcPts val="0"/>
              </a:spcAft>
              <a:buClr>
                <a:schemeClr val="dk1"/>
              </a:buClr>
              <a:buFont typeface="Arial"/>
              <a:buNone/>
              <a:defRPr sz="2845" b="0" i="0" u="none" strike="noStrike" cap="none">
                <a:solidFill>
                  <a:schemeClr val="dk1"/>
                </a:solidFill>
                <a:latin typeface="Arial"/>
                <a:ea typeface="Arial"/>
                <a:cs typeface="Arial"/>
                <a:sym typeface="Arial"/>
              </a:defRPr>
            </a:lvl1pPr>
            <a:lvl2pPr marL="406448" marR="0" lvl="1" indent="0" algn="l" rtl="0">
              <a:spcBef>
                <a:spcPts val="498"/>
              </a:spcBef>
              <a:spcAft>
                <a:spcPts val="0"/>
              </a:spcAft>
              <a:buClr>
                <a:schemeClr val="dk1"/>
              </a:buClr>
              <a:buFont typeface="Arial"/>
              <a:buNone/>
              <a:defRPr sz="2490" b="0" i="0" u="none" strike="noStrike" cap="none">
                <a:solidFill>
                  <a:schemeClr val="dk1"/>
                </a:solidFill>
                <a:latin typeface="Arial"/>
                <a:ea typeface="Arial"/>
                <a:cs typeface="Arial"/>
                <a:sym typeface="Arial"/>
              </a:defRPr>
            </a:lvl2pPr>
            <a:lvl3pPr marL="812899" marR="0" lvl="2" indent="0" algn="l" rtl="0">
              <a:spcBef>
                <a:spcPts val="427"/>
              </a:spcBef>
              <a:spcAft>
                <a:spcPts val="0"/>
              </a:spcAft>
              <a:buClr>
                <a:schemeClr val="dk1"/>
              </a:buClr>
              <a:buFont typeface="Arial"/>
              <a:buNone/>
              <a:defRPr sz="2133" b="0" i="0" u="none" strike="noStrike" cap="none">
                <a:solidFill>
                  <a:schemeClr val="dk1"/>
                </a:solidFill>
                <a:latin typeface="Arial"/>
                <a:ea typeface="Arial"/>
                <a:cs typeface="Arial"/>
                <a:sym typeface="Arial"/>
              </a:defRPr>
            </a:lvl3pPr>
            <a:lvl4pPr marL="1219349" marR="0" lvl="3"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4pPr>
            <a:lvl5pPr marL="1625798" marR="0" lvl="4"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5pPr>
            <a:lvl6pPr marL="2032247" marR="0" lvl="5"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6pPr>
            <a:lvl7pPr marL="2438697" marR="0" lvl="6"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7pPr>
            <a:lvl8pPr marL="2845148" marR="0" lvl="7"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8pPr>
            <a:lvl9pPr marL="3251597" marR="0" lvl="8" indent="0" algn="l" rtl="0">
              <a:spcBef>
                <a:spcPts val="356"/>
              </a:spcBef>
              <a:spcAft>
                <a:spcPts val="0"/>
              </a:spcAft>
              <a:buClr>
                <a:schemeClr val="dk1"/>
              </a:buClr>
              <a:buFont typeface="Arial"/>
              <a:buNone/>
              <a:defRPr sz="1778"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body" idx="1"/>
          </p:nvPr>
        </p:nvSpPr>
        <p:spPr>
          <a:xfrm>
            <a:off x="3824111" y="12880975"/>
            <a:ext cx="11703733" cy="1932000"/>
          </a:xfrm>
          <a:prstGeom prst="rect">
            <a:avLst/>
          </a:prstGeom>
          <a:noFill/>
          <a:ln>
            <a:noFill/>
          </a:ln>
        </p:spPr>
        <p:txBody>
          <a:bodyPr lIns="91425" tIns="91425" rIns="91425" bIns="91425" anchor="t" anchorCtr="0"/>
          <a:lstStyle>
            <a:lvl1pPr marL="0" marR="0" lvl="0" indent="0" algn="l" rtl="0">
              <a:spcBef>
                <a:spcPts val="249"/>
              </a:spcBef>
              <a:spcAft>
                <a:spcPts val="0"/>
              </a:spcAft>
              <a:buClr>
                <a:schemeClr val="dk1"/>
              </a:buClr>
              <a:buFont typeface="Arial"/>
              <a:buNone/>
              <a:defRPr sz="1244" b="0" i="0" u="none" strike="noStrike" cap="none">
                <a:solidFill>
                  <a:schemeClr val="dk1"/>
                </a:solidFill>
                <a:latin typeface="Arial"/>
                <a:ea typeface="Arial"/>
                <a:cs typeface="Arial"/>
                <a:sym typeface="Arial"/>
              </a:defRPr>
            </a:lvl1pPr>
            <a:lvl2pPr marL="406448" marR="0" lvl="1" indent="0" algn="l" rtl="0">
              <a:spcBef>
                <a:spcPts val="213"/>
              </a:spcBef>
              <a:spcAft>
                <a:spcPts val="0"/>
              </a:spcAft>
              <a:buClr>
                <a:schemeClr val="dk1"/>
              </a:buClr>
              <a:buFont typeface="Arial"/>
              <a:buNone/>
              <a:defRPr sz="1067" b="0" i="0" u="none" strike="noStrike" cap="none">
                <a:solidFill>
                  <a:schemeClr val="dk1"/>
                </a:solidFill>
                <a:latin typeface="Arial"/>
                <a:ea typeface="Arial"/>
                <a:cs typeface="Arial"/>
                <a:sym typeface="Arial"/>
              </a:defRPr>
            </a:lvl2pPr>
            <a:lvl3pPr marL="812899" marR="0" lvl="2" indent="0" algn="l" rtl="0">
              <a:spcBef>
                <a:spcPts val="178"/>
              </a:spcBef>
              <a:spcAft>
                <a:spcPts val="0"/>
              </a:spcAft>
              <a:buClr>
                <a:schemeClr val="dk1"/>
              </a:buClr>
              <a:buFont typeface="Arial"/>
              <a:buNone/>
              <a:defRPr sz="889" b="0" i="0" u="none" strike="noStrike" cap="none">
                <a:solidFill>
                  <a:schemeClr val="dk1"/>
                </a:solidFill>
                <a:latin typeface="Arial"/>
                <a:ea typeface="Arial"/>
                <a:cs typeface="Arial"/>
                <a:sym typeface="Arial"/>
              </a:defRPr>
            </a:lvl3pPr>
            <a:lvl4pPr marL="1219349" marR="0" lvl="3"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4pPr>
            <a:lvl5pPr marL="1625798" marR="0" lvl="4"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5pPr>
            <a:lvl6pPr marL="2032247" marR="0" lvl="5"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6pPr>
            <a:lvl7pPr marL="2438697" marR="0" lvl="6"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7pPr>
            <a:lvl8pPr marL="2845148" marR="0" lvl="7"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8pPr>
            <a:lvl9pPr marL="3251597" marR="0" lvl="8" indent="0" algn="l" rtl="0">
              <a:spcBef>
                <a:spcPts val="160"/>
              </a:spcBef>
              <a:spcAft>
                <a:spcPts val="0"/>
              </a:spcAft>
              <a:buClr>
                <a:schemeClr val="dk1"/>
              </a:buClr>
              <a:buFont typeface="Arial"/>
              <a:buNone/>
              <a:defRPr sz="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Shape 6"/>
          <p:cNvPicPr preferRelativeResize="0"/>
          <p:nvPr/>
        </p:nvPicPr>
        <p:blipFill rotWithShape="1">
          <a:blip r:embed="rId13">
            <a:alphaModFix/>
          </a:blip>
          <a:srcRect/>
          <a:stretch/>
        </p:blipFill>
        <p:spPr>
          <a:xfrm>
            <a:off x="0" y="3582987"/>
            <a:ext cx="29260800" cy="403200"/>
          </a:xfrm>
          <a:prstGeom prst="rect">
            <a:avLst/>
          </a:prstGeom>
          <a:gradFill>
            <a:gsLst>
              <a:gs pos="0">
                <a:srgbClr val="04640F"/>
              </a:gs>
              <a:gs pos="50000">
                <a:srgbClr val="008000"/>
              </a:gs>
              <a:gs pos="100000">
                <a:srgbClr val="04640F"/>
              </a:gs>
            </a:gsLst>
            <a:lin ang="0" scaled="0"/>
          </a:gradFill>
          <a:ln>
            <a:noFill/>
          </a:ln>
        </p:spPr>
      </p:pic>
      <p:grpSp>
        <p:nvGrpSpPr>
          <p:cNvPr id="7" name="Shape 7"/>
          <p:cNvGrpSpPr/>
          <p:nvPr/>
        </p:nvGrpSpPr>
        <p:grpSpPr>
          <a:xfrm>
            <a:off x="361254" y="931862"/>
            <a:ext cx="3005827" cy="1652260"/>
            <a:chOff x="33364" y="8542"/>
            <a:chExt cx="2715" cy="1200"/>
          </a:xfrm>
        </p:grpSpPr>
        <p:pic>
          <p:nvPicPr>
            <p:cNvPr id="8" name="Shape 8"/>
            <p:cNvPicPr preferRelativeResize="0"/>
            <p:nvPr/>
          </p:nvPicPr>
          <p:blipFill rotWithShape="1">
            <a:blip r:embed="rId14">
              <a:alphaModFix/>
            </a:blip>
            <a:srcRect r="3194"/>
            <a:stretch/>
          </p:blipFill>
          <p:spPr>
            <a:xfrm>
              <a:off x="33364" y="8542"/>
              <a:ext cx="2400" cy="1200"/>
            </a:xfrm>
            <a:prstGeom prst="rect">
              <a:avLst/>
            </a:prstGeom>
            <a:noFill/>
            <a:ln>
              <a:noFill/>
            </a:ln>
          </p:spPr>
        </p:pic>
        <p:sp>
          <p:nvSpPr>
            <p:cNvPr id="9" name="Shape 9"/>
            <p:cNvSpPr txBox="1"/>
            <p:nvPr/>
          </p:nvSpPr>
          <p:spPr>
            <a:xfrm>
              <a:off x="35780" y="9151"/>
              <a:ext cx="300" cy="3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US" sz="978" b="1" i="0" u="none" strike="noStrike" cap="none">
                  <a:solidFill>
                    <a:schemeClr val="dk1"/>
                  </a:solidFill>
                  <a:latin typeface="Arial"/>
                  <a:ea typeface="Arial"/>
                  <a:cs typeface="Arial"/>
                  <a:sym typeface="Arial"/>
                </a:rPr>
                <a:t>®</a:t>
              </a:r>
            </a:p>
          </p:txBody>
        </p:sp>
      </p:grpSp>
      <p:pic>
        <p:nvPicPr>
          <p:cNvPr id="10" name="Shape 10"/>
          <p:cNvPicPr preferRelativeResize="0"/>
          <p:nvPr/>
        </p:nvPicPr>
        <p:blipFill rotWithShape="1">
          <a:blip r:embed="rId15">
            <a:alphaModFix/>
          </a:blip>
          <a:srcRect l="3034" t="1955" r="3024" b="8775"/>
          <a:stretch/>
        </p:blipFill>
        <p:spPr>
          <a:xfrm>
            <a:off x="0" y="0"/>
            <a:ext cx="29260800" cy="573000"/>
          </a:xfrm>
          <a:prstGeom prst="rect">
            <a:avLst/>
          </a:prstGeom>
          <a:noFill/>
          <a:ln>
            <a:noFill/>
          </a:ln>
        </p:spPr>
      </p:pic>
      <p:pic>
        <p:nvPicPr>
          <p:cNvPr id="11" name="Shape 11"/>
          <p:cNvPicPr preferRelativeResize="0"/>
          <p:nvPr/>
        </p:nvPicPr>
        <p:blipFill rotWithShape="1">
          <a:blip r:embed="rId15">
            <a:alphaModFix/>
          </a:blip>
          <a:srcRect l="3034" t="1955" r="3024" b="8775"/>
          <a:stretch/>
        </p:blipFill>
        <p:spPr>
          <a:xfrm>
            <a:off x="0" y="2947988"/>
            <a:ext cx="29260800" cy="573000"/>
          </a:xfrm>
          <a:prstGeom prst="rect">
            <a:avLst/>
          </a:prstGeom>
          <a:noFill/>
          <a:ln>
            <a:noFill/>
          </a:ln>
        </p:spPr>
      </p:pic>
      <p:pic>
        <p:nvPicPr>
          <p:cNvPr id="12" name="Shape 12"/>
          <p:cNvPicPr preferRelativeResize="0"/>
          <p:nvPr/>
        </p:nvPicPr>
        <p:blipFill rotWithShape="1">
          <a:blip r:embed="rId15">
            <a:alphaModFix/>
          </a:blip>
          <a:srcRect l="3034" t="1955" r="3024" b="8775"/>
          <a:stretch/>
        </p:blipFill>
        <p:spPr>
          <a:xfrm>
            <a:off x="0" y="21372512"/>
            <a:ext cx="29260800" cy="573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9"/>
        <p:cNvGrpSpPr/>
        <p:nvPr/>
      </p:nvGrpSpPr>
      <p:grpSpPr>
        <a:xfrm>
          <a:off x="0" y="0"/>
          <a:ext cx="0" cy="0"/>
          <a:chOff x="0" y="0"/>
          <a:chExt cx="0" cy="0"/>
        </a:xfrm>
      </p:grpSpPr>
      <p:pic>
        <p:nvPicPr>
          <p:cNvPr id="50" name="Shape 50"/>
          <p:cNvPicPr preferRelativeResize="0"/>
          <p:nvPr/>
        </p:nvPicPr>
        <p:blipFill rotWithShape="1">
          <a:blip r:embed="rId13">
            <a:alphaModFix/>
          </a:blip>
          <a:srcRect/>
          <a:stretch/>
        </p:blipFill>
        <p:spPr>
          <a:xfrm>
            <a:off x="5610578" y="4310062"/>
            <a:ext cx="18036800" cy="17635500"/>
          </a:xfrm>
          <a:prstGeom prst="rect">
            <a:avLst/>
          </a:prstGeom>
          <a:noFill/>
          <a:ln>
            <a:noFill/>
          </a:ln>
        </p:spPr>
      </p:pic>
      <p:grpSp>
        <p:nvGrpSpPr>
          <p:cNvPr id="51" name="Shape 51"/>
          <p:cNvGrpSpPr/>
          <p:nvPr/>
        </p:nvGrpSpPr>
        <p:grpSpPr>
          <a:xfrm>
            <a:off x="643475" y="836627"/>
            <a:ext cx="4405190" cy="1946263"/>
            <a:chOff x="33364" y="8542"/>
            <a:chExt cx="2715" cy="1200"/>
          </a:xfrm>
        </p:grpSpPr>
        <p:pic>
          <p:nvPicPr>
            <p:cNvPr id="52" name="Shape 52"/>
            <p:cNvPicPr preferRelativeResize="0"/>
            <p:nvPr/>
          </p:nvPicPr>
          <p:blipFill rotWithShape="1">
            <a:blip r:embed="rId14">
              <a:alphaModFix/>
            </a:blip>
            <a:srcRect r="3194"/>
            <a:stretch/>
          </p:blipFill>
          <p:spPr>
            <a:xfrm>
              <a:off x="33364" y="8542"/>
              <a:ext cx="2400" cy="1200"/>
            </a:xfrm>
            <a:prstGeom prst="rect">
              <a:avLst/>
            </a:prstGeom>
            <a:noFill/>
            <a:ln>
              <a:noFill/>
            </a:ln>
          </p:spPr>
        </p:pic>
        <p:sp>
          <p:nvSpPr>
            <p:cNvPr id="53" name="Shape 53"/>
            <p:cNvSpPr txBox="1"/>
            <p:nvPr/>
          </p:nvSpPr>
          <p:spPr>
            <a:xfrm>
              <a:off x="35780" y="9151"/>
              <a:ext cx="300" cy="300"/>
            </a:xfrm>
            <a:prstGeom prst="rect">
              <a:avLst/>
            </a:prstGeom>
            <a:noFill/>
            <a:ln>
              <a:noFill/>
            </a:ln>
          </p:spPr>
          <p:txBody>
            <a:bodyPr lIns="117550" tIns="58775" rIns="117550" bIns="58775" anchor="t" anchorCtr="0">
              <a:noAutofit/>
            </a:bodyPr>
            <a:lstStyle/>
            <a:p>
              <a:pPr marL="0" marR="0" lvl="0" indent="0" algn="l" rtl="0">
                <a:spcBef>
                  <a:spcPts val="0"/>
                </a:spcBef>
                <a:spcAft>
                  <a:spcPts val="0"/>
                </a:spcAft>
                <a:buSzPct val="25000"/>
                <a:buNone/>
              </a:pPr>
              <a:r>
                <a:rPr lang="en-US" sz="1244" b="1">
                  <a:solidFill>
                    <a:schemeClr val="dk1"/>
                  </a:solidFill>
                  <a:latin typeface="Arial"/>
                  <a:ea typeface="Arial"/>
                  <a:cs typeface="Arial"/>
                  <a:sym typeface="Arial"/>
                </a:rPr>
                <a:t>®</a:t>
              </a:r>
            </a:p>
          </p:txBody>
        </p:sp>
      </p:grpSp>
      <p:sp>
        <p:nvSpPr>
          <p:cNvPr id="54" name="Shape 54"/>
          <p:cNvSpPr/>
          <p:nvPr/>
        </p:nvSpPr>
        <p:spPr>
          <a:xfrm>
            <a:off x="0" y="21336000"/>
            <a:ext cx="29260800" cy="609600"/>
          </a:xfrm>
          <a:prstGeom prst="rect">
            <a:avLst/>
          </a:prstGeom>
          <a:gradFill>
            <a:gsLst>
              <a:gs pos="0">
                <a:srgbClr val="008080"/>
              </a:gs>
              <a:gs pos="50000">
                <a:srgbClr val="009999"/>
              </a:gs>
              <a:gs pos="100000">
                <a:srgbClr val="008080"/>
              </a:gs>
            </a:gsLst>
            <a:lin ang="0" scaled="0"/>
          </a:gradFill>
          <a:ln>
            <a:noFill/>
          </a:ln>
        </p:spPr>
        <p:txBody>
          <a:bodyPr lIns="104489" tIns="52244" rIns="104489" bIns="52244" anchor="ctr" anchorCtr="0">
            <a:noAutofit/>
          </a:bodyPr>
          <a:lstStyle/>
          <a:p>
            <a:pPr marL="0" marR="0" lvl="0" indent="0" algn="l" rtl="0">
              <a:spcBef>
                <a:spcPts val="0"/>
              </a:spcBef>
              <a:spcAft>
                <a:spcPts val="0"/>
              </a:spcAft>
              <a:buNone/>
            </a:pPr>
            <a:endParaRPr sz="5069">
              <a:solidFill>
                <a:schemeClr val="dk1"/>
              </a:solidFill>
              <a:latin typeface="Arial"/>
              <a:ea typeface="Arial"/>
              <a:cs typeface="Arial"/>
              <a:sym typeface="Arial"/>
            </a:endParaRPr>
          </a:p>
        </p:txBody>
      </p:sp>
      <p:sp>
        <p:nvSpPr>
          <p:cNvPr id="55" name="Shape 55"/>
          <p:cNvSpPr/>
          <p:nvPr/>
        </p:nvSpPr>
        <p:spPr>
          <a:xfrm>
            <a:off x="0" y="0"/>
            <a:ext cx="29260800" cy="609600"/>
          </a:xfrm>
          <a:prstGeom prst="rect">
            <a:avLst/>
          </a:prstGeom>
          <a:gradFill>
            <a:gsLst>
              <a:gs pos="0">
                <a:srgbClr val="008080"/>
              </a:gs>
              <a:gs pos="50000">
                <a:srgbClr val="009999"/>
              </a:gs>
              <a:gs pos="100000">
                <a:srgbClr val="008080"/>
              </a:gs>
            </a:gsLst>
            <a:lin ang="0" scaled="0"/>
          </a:gradFill>
          <a:ln>
            <a:noFill/>
          </a:ln>
        </p:spPr>
        <p:txBody>
          <a:bodyPr lIns="104489" tIns="52244" rIns="104489" bIns="52244" anchor="ctr" anchorCtr="0">
            <a:noAutofit/>
          </a:bodyPr>
          <a:lstStyle/>
          <a:p>
            <a:pPr marL="0" marR="0" lvl="0" indent="0" algn="l" rtl="0">
              <a:spcBef>
                <a:spcPts val="0"/>
              </a:spcBef>
              <a:spcAft>
                <a:spcPts val="0"/>
              </a:spcAft>
              <a:buNone/>
            </a:pPr>
            <a:endParaRPr sz="5069">
              <a:solidFill>
                <a:schemeClr val="dk1"/>
              </a:solidFill>
              <a:latin typeface="Arial"/>
              <a:ea typeface="Arial"/>
              <a:cs typeface="Arial"/>
              <a:sym typeface="Arial"/>
            </a:endParaRPr>
          </a:p>
        </p:txBody>
      </p:sp>
      <p:sp>
        <p:nvSpPr>
          <p:cNvPr id="56" name="Shape 56"/>
          <p:cNvSpPr/>
          <p:nvPr/>
        </p:nvSpPr>
        <p:spPr>
          <a:xfrm>
            <a:off x="5610578" y="0"/>
            <a:ext cx="18036800" cy="3340200"/>
          </a:xfrm>
          <a:prstGeom prst="rect">
            <a:avLst/>
          </a:prstGeom>
          <a:solidFill>
            <a:srgbClr val="009999"/>
          </a:solidFill>
          <a:ln>
            <a:noFill/>
          </a:ln>
        </p:spPr>
        <p:txBody>
          <a:bodyPr lIns="104489" tIns="52244" rIns="104489" bIns="52244" anchor="ctr" anchorCtr="0">
            <a:noAutofit/>
          </a:bodyPr>
          <a:lstStyle/>
          <a:p>
            <a:pPr marL="0" marR="0" lvl="0" indent="0" algn="l" rtl="0">
              <a:spcBef>
                <a:spcPts val="0"/>
              </a:spcBef>
              <a:spcAft>
                <a:spcPts val="0"/>
              </a:spcAft>
              <a:buNone/>
            </a:pPr>
            <a:endParaRPr sz="5069">
              <a:solidFill>
                <a:schemeClr val="dk1"/>
              </a:solidFill>
              <a:latin typeface="Arial"/>
              <a:ea typeface="Arial"/>
              <a:cs typeface="Arial"/>
              <a:sym typeface="Arial"/>
            </a:endParaRPr>
          </a:p>
        </p:txBody>
      </p:sp>
      <p:sp>
        <p:nvSpPr>
          <p:cNvPr id="57" name="Shape 57"/>
          <p:cNvSpPr/>
          <p:nvPr/>
        </p:nvSpPr>
        <p:spPr>
          <a:xfrm>
            <a:off x="5619044" y="3367087"/>
            <a:ext cx="18036800" cy="1060500"/>
          </a:xfrm>
          <a:prstGeom prst="rect">
            <a:avLst/>
          </a:prstGeom>
          <a:gradFill>
            <a:gsLst>
              <a:gs pos="0">
                <a:srgbClr val="008080"/>
              </a:gs>
              <a:gs pos="100000">
                <a:srgbClr val="009999"/>
              </a:gs>
            </a:gsLst>
            <a:lin ang="0" scaled="0"/>
          </a:gradFill>
          <a:ln>
            <a:noFill/>
          </a:ln>
        </p:spPr>
        <p:txBody>
          <a:bodyPr lIns="104489" tIns="52244" rIns="104489" bIns="52244" anchor="ctr" anchorCtr="0">
            <a:noAutofit/>
          </a:bodyPr>
          <a:lstStyle/>
          <a:p>
            <a:pPr marL="0" marR="0" lvl="0" indent="0" algn="l" rtl="0">
              <a:spcBef>
                <a:spcPts val="0"/>
              </a:spcBef>
              <a:spcAft>
                <a:spcPts val="0"/>
              </a:spcAft>
              <a:buNone/>
            </a:pPr>
            <a:endParaRPr sz="5069">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244"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p:nvPr/>
        </p:nvSpPr>
        <p:spPr>
          <a:xfrm>
            <a:off x="0" y="4353288"/>
            <a:ext cx="29260800" cy="601133"/>
          </a:xfrm>
          <a:prstGeom prst="rect">
            <a:avLst/>
          </a:prstGeom>
          <a:solidFill>
            <a:schemeClr val="lt1"/>
          </a:solidFill>
          <a:ln>
            <a:noFill/>
          </a:ln>
        </p:spPr>
        <p:txBody>
          <a:bodyPr lIns="81267" tIns="40622" rIns="81267" bIns="40622" anchor="t" anchorCtr="0">
            <a:noAutofit/>
          </a:bodyPr>
          <a:lstStyle/>
          <a:p>
            <a:endParaRPr sz="3911">
              <a:solidFill>
                <a:schemeClr val="dk1"/>
              </a:solidFill>
            </a:endParaRPr>
          </a:p>
        </p:txBody>
      </p:sp>
      <p:sp>
        <p:nvSpPr>
          <p:cNvPr id="99" name="Shape 99"/>
          <p:cNvSpPr txBox="1"/>
          <p:nvPr/>
        </p:nvSpPr>
        <p:spPr>
          <a:xfrm>
            <a:off x="50541" y="4876741"/>
            <a:ext cx="9680221" cy="5469624"/>
          </a:xfrm>
          <a:prstGeom prst="rect">
            <a:avLst/>
          </a:prstGeom>
          <a:noFill/>
          <a:ln>
            <a:noFill/>
          </a:ln>
        </p:spPr>
        <p:txBody>
          <a:bodyPr lIns="52244" tIns="26111" rIns="52244" bIns="26111" anchor="t" anchorCtr="0">
            <a:noAutofit/>
          </a:bodyPr>
          <a:lstStyle/>
          <a:p>
            <a:pPr marL="406448" indent="-62097">
              <a:buClr>
                <a:schemeClr val="dk1"/>
              </a:buClr>
            </a:pPr>
            <a:endParaRPr sz="2600" dirty="0">
              <a:solidFill>
                <a:schemeClr val="dk1"/>
              </a:solidFill>
              <a:latin typeface="Arial Narrow"/>
              <a:ea typeface="Arial Narrow"/>
              <a:cs typeface="Arial Narrow"/>
              <a:sym typeface="Arial Narrow"/>
            </a:endParaRPr>
          </a:p>
          <a:p>
            <a:pPr marL="406448" lvl="1" indent="406448">
              <a:buSzPct val="25000"/>
            </a:pPr>
            <a:r>
              <a:rPr lang="en-US" sz="2700" dirty="0">
                <a:solidFill>
                  <a:schemeClr val="dk1"/>
                </a:solidFill>
                <a:latin typeface="Times New Roman" panose="02020603050405020304" pitchFamily="18" charset="0"/>
                <a:cs typeface="Times New Roman" panose="02020603050405020304" pitchFamily="18" charset="0"/>
              </a:rPr>
              <a:t>This study is being conducted by the Psychiatric PBRN in collaboration with EvaluTrac LLC to develop and test the Session Conversation Starter Tablet-Based Agenda Setting Tool (SCS TBAST) in the clinical setting. The SCS TBAST will allow follow-up patients to flag important issues or </a:t>
            </a:r>
            <a:r>
              <a:rPr lang="en-US" sz="2700" dirty="0" smtClean="0">
                <a:solidFill>
                  <a:schemeClr val="dk1"/>
                </a:solidFill>
                <a:latin typeface="Times New Roman" panose="02020603050405020304" pitchFamily="18" charset="0"/>
                <a:cs typeface="Times New Roman" panose="02020603050405020304" pitchFamily="18" charset="0"/>
              </a:rPr>
              <a:t>concerns prior to the start of the session. </a:t>
            </a:r>
          </a:p>
          <a:p>
            <a:pPr marL="406448" lvl="1" indent="406448">
              <a:buSzPct val="25000"/>
            </a:pPr>
            <a:endParaRPr sz="2700" dirty="0">
              <a:solidFill>
                <a:schemeClr val="dk1"/>
              </a:solidFill>
              <a:latin typeface="Times New Roman" panose="02020603050405020304" pitchFamily="18" charset="0"/>
              <a:cs typeface="Times New Roman" panose="02020603050405020304" pitchFamily="18" charset="0"/>
            </a:endParaRPr>
          </a:p>
          <a:p>
            <a:pPr marL="406448" lvl="1" indent="406448">
              <a:buSzPct val="25000"/>
            </a:pPr>
            <a:r>
              <a:rPr lang="en-US" sz="2700" dirty="0">
                <a:solidFill>
                  <a:schemeClr val="dk1"/>
                </a:solidFill>
                <a:latin typeface="Times New Roman" panose="02020603050405020304" pitchFamily="18" charset="0"/>
                <a:cs typeface="Times New Roman" panose="02020603050405020304" pitchFamily="18" charset="0"/>
              </a:rPr>
              <a:t>This project aims to integrate technology into the clinical setting by administering an agenda setting tool to assist the psychiatrist and patient in the course </a:t>
            </a:r>
            <a:r>
              <a:rPr lang="en-US" sz="2700" dirty="0" smtClean="0">
                <a:solidFill>
                  <a:schemeClr val="dk1"/>
                </a:solidFill>
                <a:latin typeface="Times New Roman" panose="02020603050405020304" pitchFamily="18" charset="0"/>
                <a:cs typeface="Times New Roman" panose="02020603050405020304" pitchFamily="18" charset="0"/>
              </a:rPr>
              <a:t>of treatment. </a:t>
            </a:r>
            <a:r>
              <a:rPr lang="en-US" sz="2700" dirty="0">
                <a:solidFill>
                  <a:schemeClr val="dk1"/>
                </a:solidFill>
                <a:latin typeface="Times New Roman" panose="02020603050405020304" pitchFamily="18" charset="0"/>
                <a:cs typeface="Times New Roman" panose="02020603050405020304" pitchFamily="18" charset="0"/>
              </a:rPr>
              <a:t>As previous research indicates, early agenda setting results in fewer “hidden” concerns at the end of the visit, resulting in a more efficient overall visit (Beckman, Frankel, &amp; Darnley, 1985; Frankel, </a:t>
            </a:r>
            <a:r>
              <a:rPr lang="en-US" sz="2700" dirty="0" err="1">
                <a:solidFill>
                  <a:schemeClr val="dk1"/>
                </a:solidFill>
                <a:latin typeface="Times New Roman" panose="02020603050405020304" pitchFamily="18" charset="0"/>
                <a:cs typeface="Times New Roman" panose="02020603050405020304" pitchFamily="18" charset="0"/>
              </a:rPr>
              <a:t>Salyers</a:t>
            </a:r>
            <a:r>
              <a:rPr lang="en-US" sz="2700" dirty="0">
                <a:solidFill>
                  <a:schemeClr val="dk1"/>
                </a:solidFill>
                <a:latin typeface="Times New Roman" panose="02020603050405020304" pitchFamily="18" charset="0"/>
                <a:cs typeface="Times New Roman" panose="02020603050405020304" pitchFamily="18" charset="0"/>
              </a:rPr>
              <a:t>, </a:t>
            </a:r>
            <a:r>
              <a:rPr lang="en-US" sz="2700" dirty="0" err="1">
                <a:solidFill>
                  <a:schemeClr val="dk1"/>
                </a:solidFill>
                <a:latin typeface="Times New Roman" panose="02020603050405020304" pitchFamily="18" charset="0"/>
                <a:cs typeface="Times New Roman" panose="02020603050405020304" pitchFamily="18" charset="0"/>
              </a:rPr>
              <a:t>Bonfils</a:t>
            </a:r>
            <a:r>
              <a:rPr lang="en-US" sz="2700" dirty="0">
                <a:solidFill>
                  <a:schemeClr val="dk1"/>
                </a:solidFill>
                <a:latin typeface="Times New Roman" panose="02020603050405020304" pitchFamily="18" charset="0"/>
                <a:cs typeface="Times New Roman" panose="02020603050405020304" pitchFamily="18" charset="0"/>
              </a:rPr>
              <a:t>, </a:t>
            </a:r>
            <a:r>
              <a:rPr lang="en-US" sz="2700" dirty="0" err="1">
                <a:solidFill>
                  <a:schemeClr val="dk1"/>
                </a:solidFill>
                <a:latin typeface="Times New Roman" panose="02020603050405020304" pitchFamily="18" charset="0"/>
                <a:cs typeface="Times New Roman" panose="02020603050405020304" pitchFamily="18" charset="0"/>
              </a:rPr>
              <a:t>Oles</a:t>
            </a:r>
            <a:r>
              <a:rPr lang="en-US" sz="2700" dirty="0">
                <a:solidFill>
                  <a:schemeClr val="dk1"/>
                </a:solidFill>
                <a:latin typeface="Times New Roman" panose="02020603050405020304" pitchFamily="18" charset="0"/>
                <a:cs typeface="Times New Roman" panose="02020603050405020304" pitchFamily="18" charset="0"/>
              </a:rPr>
              <a:t>, &amp; Matthias, 2013; </a:t>
            </a:r>
            <a:r>
              <a:rPr lang="en-US" sz="2700" dirty="0" err="1">
                <a:solidFill>
                  <a:schemeClr val="dk1"/>
                </a:solidFill>
                <a:latin typeface="Times New Roman" panose="02020603050405020304" pitchFamily="18" charset="0"/>
                <a:cs typeface="Times New Roman" panose="02020603050405020304" pitchFamily="18" charset="0"/>
              </a:rPr>
              <a:t>Roter</a:t>
            </a:r>
            <a:r>
              <a:rPr lang="en-US" sz="2700" dirty="0">
                <a:solidFill>
                  <a:schemeClr val="dk1"/>
                </a:solidFill>
                <a:latin typeface="Times New Roman" panose="02020603050405020304" pitchFamily="18" charset="0"/>
                <a:cs typeface="Times New Roman" panose="02020603050405020304" pitchFamily="18" charset="0"/>
              </a:rPr>
              <a:t>, Hall, Blanch-</a:t>
            </a:r>
            <a:r>
              <a:rPr lang="en-US" sz="2700" dirty="0" err="1">
                <a:solidFill>
                  <a:schemeClr val="dk1"/>
                </a:solidFill>
                <a:latin typeface="Times New Roman" panose="02020603050405020304" pitchFamily="18" charset="0"/>
                <a:cs typeface="Times New Roman" panose="02020603050405020304" pitchFamily="18" charset="0"/>
              </a:rPr>
              <a:t>Hartigan</a:t>
            </a:r>
            <a:r>
              <a:rPr lang="en-US" sz="2700" dirty="0">
                <a:solidFill>
                  <a:schemeClr val="dk1"/>
                </a:solidFill>
                <a:latin typeface="Times New Roman" panose="02020603050405020304" pitchFamily="18" charset="0"/>
                <a:cs typeface="Times New Roman" panose="02020603050405020304" pitchFamily="18" charset="0"/>
              </a:rPr>
              <a:t>, Larson, &amp; Frankel, 2011; Williams, </a:t>
            </a:r>
            <a:r>
              <a:rPr lang="en-US" sz="2700" dirty="0" err="1">
                <a:solidFill>
                  <a:schemeClr val="dk1"/>
                </a:solidFill>
                <a:latin typeface="Times New Roman" panose="02020603050405020304" pitchFamily="18" charset="0"/>
                <a:cs typeface="Times New Roman" panose="02020603050405020304" pitchFamily="18" charset="0"/>
              </a:rPr>
              <a:t>Weinman</a:t>
            </a:r>
            <a:r>
              <a:rPr lang="en-US" sz="2700" dirty="0">
                <a:solidFill>
                  <a:schemeClr val="dk1"/>
                </a:solidFill>
                <a:latin typeface="Times New Roman" panose="02020603050405020304" pitchFamily="18" charset="0"/>
                <a:cs typeface="Times New Roman" panose="02020603050405020304" pitchFamily="18" charset="0"/>
              </a:rPr>
              <a:t>, &amp; Dale, 1998; Beckman &amp; Frankel, 1984). The implementation of the SCS TBAST in the South Texas Psychiatric PBRN practices is anticipated to significantly improve the time management of follow-up visits and the quality of the treatment provided to each patient by being able to personalize each follow-up visit to address patients’ menu of </a:t>
            </a:r>
            <a:r>
              <a:rPr lang="en-US" sz="2700" dirty="0" smtClean="0">
                <a:solidFill>
                  <a:schemeClr val="dk1"/>
                </a:solidFill>
                <a:latin typeface="Times New Roman" panose="02020603050405020304" pitchFamily="18" charset="0"/>
                <a:cs typeface="Times New Roman" panose="02020603050405020304" pitchFamily="18" charset="0"/>
              </a:rPr>
              <a:t>concerns </a:t>
            </a:r>
            <a:r>
              <a:rPr lang="en-US" sz="2700" dirty="0">
                <a:solidFill>
                  <a:schemeClr val="dk1"/>
                </a:solidFill>
                <a:latin typeface="Times New Roman" panose="02020603050405020304" pitchFamily="18" charset="0"/>
                <a:cs typeface="Times New Roman" panose="02020603050405020304" pitchFamily="18" charset="0"/>
              </a:rPr>
              <a:t>thereby improving patient outcomes. </a:t>
            </a:r>
            <a:endParaRPr sz="2700" dirty="0">
              <a:solidFill>
                <a:schemeClr val="dk1"/>
              </a:solidFill>
              <a:latin typeface="Times New Roman" panose="02020603050405020304" pitchFamily="18" charset="0"/>
              <a:ea typeface="Arial Narrow"/>
              <a:cs typeface="Times New Roman" panose="02020603050405020304" pitchFamily="18" charset="0"/>
              <a:sym typeface="Arial Narrow"/>
            </a:endParaRPr>
          </a:p>
          <a:p>
            <a:pPr marL="406448" lvl="1"/>
            <a:endParaRPr sz="1956" dirty="0">
              <a:solidFill>
                <a:schemeClr val="dk1"/>
              </a:solidFill>
              <a:latin typeface="Arial Narrow"/>
              <a:ea typeface="Arial Narrow"/>
              <a:cs typeface="Arial Narrow"/>
              <a:sym typeface="Arial Narrow"/>
            </a:endParaRPr>
          </a:p>
          <a:p>
            <a:pPr>
              <a:buClr>
                <a:schemeClr val="dk1"/>
              </a:buClr>
            </a:pPr>
            <a:endParaRPr sz="1956" dirty="0">
              <a:solidFill>
                <a:schemeClr val="dk1"/>
              </a:solidFill>
              <a:latin typeface="Arial Narrow"/>
              <a:ea typeface="Arial Narrow"/>
              <a:cs typeface="Arial Narrow"/>
              <a:sym typeface="Arial Narrow"/>
            </a:endParaRPr>
          </a:p>
        </p:txBody>
      </p:sp>
      <p:sp>
        <p:nvSpPr>
          <p:cNvPr id="100" name="Shape 100"/>
          <p:cNvSpPr txBox="1"/>
          <p:nvPr/>
        </p:nvSpPr>
        <p:spPr>
          <a:xfrm>
            <a:off x="-10871200" y="5363633"/>
            <a:ext cx="8973255" cy="681566"/>
          </a:xfrm>
          <a:prstGeom prst="rect">
            <a:avLst/>
          </a:prstGeom>
          <a:noFill/>
          <a:ln>
            <a:noFill/>
          </a:ln>
        </p:spPr>
        <p:txBody>
          <a:bodyPr lIns="52244" tIns="26111" rIns="52244" bIns="26111" anchor="t" anchorCtr="0">
            <a:noAutofit/>
          </a:bodyPr>
          <a:lstStyle/>
          <a:p>
            <a:endParaRPr sz="2044">
              <a:solidFill>
                <a:schemeClr val="dk1"/>
              </a:solidFill>
              <a:latin typeface="Times New Roman"/>
              <a:ea typeface="Times New Roman"/>
              <a:cs typeface="Times New Roman"/>
              <a:sym typeface="Times New Roman"/>
            </a:endParaRPr>
          </a:p>
          <a:p>
            <a:endParaRPr sz="2044">
              <a:solidFill>
                <a:schemeClr val="dk1"/>
              </a:solidFill>
              <a:latin typeface="Times New Roman"/>
              <a:ea typeface="Times New Roman"/>
              <a:cs typeface="Times New Roman"/>
              <a:sym typeface="Times New Roman"/>
            </a:endParaRPr>
          </a:p>
        </p:txBody>
      </p:sp>
      <p:sp>
        <p:nvSpPr>
          <p:cNvPr id="101" name="Shape 101"/>
          <p:cNvSpPr/>
          <p:nvPr/>
        </p:nvSpPr>
        <p:spPr>
          <a:xfrm>
            <a:off x="240617" y="4199435"/>
            <a:ext cx="9418320" cy="677333"/>
          </a:xfrm>
          <a:prstGeom prst="rect">
            <a:avLst/>
          </a:prstGeom>
          <a:solidFill>
            <a:srgbClr val="71BEC4"/>
          </a:solidFill>
          <a:ln>
            <a:noFill/>
          </a:ln>
        </p:spPr>
        <p:txBody>
          <a:bodyPr lIns="104489" tIns="52244" rIns="104489" bIns="52244" anchor="ctr" anchorCtr="0">
            <a:noAutofit/>
          </a:bodyPr>
          <a:lstStyle/>
          <a:p>
            <a:pPr algn="ctr">
              <a:buSzPct val="25000"/>
            </a:pPr>
            <a:r>
              <a:rPr lang="en-US" sz="3200" b="1" dirty="0">
                <a:solidFill>
                  <a:schemeClr val="lt1"/>
                </a:solidFill>
                <a:latin typeface="Times New Roman"/>
                <a:ea typeface="Times New Roman"/>
                <a:cs typeface="Times New Roman"/>
                <a:sym typeface="Times New Roman"/>
              </a:rPr>
              <a:t>Significance &amp; Background</a:t>
            </a:r>
          </a:p>
        </p:txBody>
      </p:sp>
      <p:sp>
        <p:nvSpPr>
          <p:cNvPr id="102" name="Shape 102"/>
          <p:cNvSpPr txBox="1"/>
          <p:nvPr/>
        </p:nvSpPr>
        <p:spPr>
          <a:xfrm>
            <a:off x="2437626" y="844613"/>
            <a:ext cx="24853900" cy="630766"/>
          </a:xfrm>
          <a:prstGeom prst="rect">
            <a:avLst/>
          </a:prstGeom>
          <a:noFill/>
          <a:ln>
            <a:noFill/>
          </a:ln>
        </p:spPr>
        <p:txBody>
          <a:bodyPr lIns="28111" tIns="14044" rIns="28111" bIns="14044" anchor="t" anchorCtr="0">
            <a:noAutofit/>
          </a:bodyPr>
          <a:lstStyle/>
          <a:p>
            <a:pPr algn="ctr">
              <a:buSzPct val="25000"/>
            </a:pPr>
            <a:r>
              <a:rPr lang="en-US" sz="3556" b="1" dirty="0">
                <a:solidFill>
                  <a:schemeClr val="dk1"/>
                </a:solidFill>
                <a:latin typeface="Times New Roman"/>
                <a:ea typeface="Times New Roman"/>
                <a:cs typeface="Times New Roman"/>
                <a:sym typeface="Times New Roman"/>
              </a:rPr>
              <a:t>Pilot Study to Develop and Evaluate the South Texas Psychiatric PBRN’s Session Conversation Starter Tablet-Based Agenda Setting Tool (SCS TBAST) to Enhance Psychiatric Follow-up Visits</a:t>
            </a:r>
          </a:p>
        </p:txBody>
      </p:sp>
      <p:sp>
        <p:nvSpPr>
          <p:cNvPr id="103" name="Shape 103"/>
          <p:cNvSpPr/>
          <p:nvPr/>
        </p:nvSpPr>
        <p:spPr>
          <a:xfrm>
            <a:off x="19566477" y="4944541"/>
            <a:ext cx="8593667" cy="671688"/>
          </a:xfrm>
          <a:prstGeom prst="rect">
            <a:avLst/>
          </a:prstGeom>
          <a:noFill/>
          <a:ln>
            <a:noFill/>
          </a:ln>
        </p:spPr>
        <p:txBody>
          <a:bodyPr lIns="104489" tIns="52244" rIns="104489" bIns="52244" anchor="ctr" anchorCtr="0">
            <a:noAutofit/>
          </a:bodyPr>
          <a:lstStyle/>
          <a:p>
            <a:endParaRPr sz="3200">
              <a:solidFill>
                <a:schemeClr val="dk1"/>
              </a:solidFill>
              <a:latin typeface="Times New Roman"/>
              <a:ea typeface="Times New Roman"/>
              <a:cs typeface="Times New Roman"/>
              <a:sym typeface="Times New Roman"/>
            </a:endParaRPr>
          </a:p>
        </p:txBody>
      </p:sp>
      <p:sp>
        <p:nvSpPr>
          <p:cNvPr id="104" name="Shape 104"/>
          <p:cNvSpPr/>
          <p:nvPr/>
        </p:nvSpPr>
        <p:spPr>
          <a:xfrm>
            <a:off x="19610891" y="4222083"/>
            <a:ext cx="9413600" cy="674400"/>
          </a:xfrm>
          <a:prstGeom prst="rect">
            <a:avLst/>
          </a:prstGeom>
          <a:solidFill>
            <a:srgbClr val="71BEC4"/>
          </a:solidFill>
          <a:ln>
            <a:noFill/>
          </a:ln>
        </p:spPr>
        <p:txBody>
          <a:bodyPr lIns="104489" tIns="52244" rIns="104489" bIns="52244" anchor="ctr" anchorCtr="0">
            <a:noAutofit/>
          </a:bodyPr>
          <a:lstStyle/>
          <a:p>
            <a:pPr algn="ctr">
              <a:buSzPct val="25000"/>
            </a:pPr>
            <a:r>
              <a:rPr lang="en-US" sz="3200" b="1" dirty="0">
                <a:solidFill>
                  <a:schemeClr val="lt1"/>
                </a:solidFill>
                <a:latin typeface="Times New Roman"/>
                <a:ea typeface="Times New Roman"/>
                <a:cs typeface="Times New Roman"/>
                <a:sym typeface="Times New Roman"/>
              </a:rPr>
              <a:t> Expected Results</a:t>
            </a:r>
          </a:p>
        </p:txBody>
      </p:sp>
      <p:sp>
        <p:nvSpPr>
          <p:cNvPr id="105" name="Shape 105"/>
          <p:cNvSpPr/>
          <p:nvPr/>
        </p:nvSpPr>
        <p:spPr>
          <a:xfrm>
            <a:off x="19613880" y="9225510"/>
            <a:ext cx="9418320" cy="674624"/>
          </a:xfrm>
          <a:prstGeom prst="rect">
            <a:avLst/>
          </a:prstGeom>
          <a:solidFill>
            <a:srgbClr val="71BEC4"/>
          </a:solidFill>
          <a:ln>
            <a:noFill/>
          </a:ln>
        </p:spPr>
        <p:txBody>
          <a:bodyPr lIns="104489" tIns="52244" rIns="104489" bIns="52244" anchor="ctr" anchorCtr="0">
            <a:noAutofit/>
          </a:bodyPr>
          <a:lstStyle/>
          <a:p>
            <a:pPr algn="ctr">
              <a:buSzPct val="25000"/>
            </a:pPr>
            <a:r>
              <a:rPr lang="en-US" sz="3200" b="1">
                <a:solidFill>
                  <a:schemeClr val="lt1"/>
                </a:solidFill>
                <a:latin typeface="Times New Roman"/>
                <a:ea typeface="Times New Roman"/>
                <a:cs typeface="Times New Roman"/>
                <a:sym typeface="Times New Roman"/>
              </a:rPr>
              <a:t>Conclusions</a:t>
            </a:r>
          </a:p>
        </p:txBody>
      </p:sp>
      <p:sp>
        <p:nvSpPr>
          <p:cNvPr id="106" name="Shape 106"/>
          <p:cNvSpPr txBox="1"/>
          <p:nvPr/>
        </p:nvSpPr>
        <p:spPr>
          <a:xfrm>
            <a:off x="19613880" y="15566540"/>
            <a:ext cx="9409255" cy="4536691"/>
          </a:xfrm>
          <a:prstGeom prst="rect">
            <a:avLst/>
          </a:prstGeom>
          <a:noFill/>
          <a:ln>
            <a:noFill/>
          </a:ln>
        </p:spPr>
        <p:txBody>
          <a:bodyPr lIns="54864" tIns="27432" rIns="54864" bIns="27432" anchor="t" anchorCtr="0">
            <a:noAutofit/>
          </a:bodyPr>
          <a:lstStyle/>
          <a:p>
            <a:pPr marL="304838" lvl="0" indent="-304838">
              <a:buFont typeface="Arial" panose="020B0604020202020204" pitchFamily="34" charset="0"/>
              <a:buChar char="•"/>
            </a:pPr>
            <a:r>
              <a:rPr lang="en-US" sz="2300" dirty="0">
                <a:latin typeface="Times New Roman"/>
                <a:ea typeface="Times New Roman"/>
                <a:cs typeface="Times New Roman"/>
                <a:sym typeface="Times New Roman"/>
              </a:rPr>
              <a:t>Beckman, H.B., &amp; Frankel, R.M. (1984). The effect of physician behavior 	on the collection of data. </a:t>
            </a:r>
            <a:r>
              <a:rPr lang="en-US" sz="2300" i="1" dirty="0">
                <a:latin typeface="Times New Roman"/>
                <a:ea typeface="Times New Roman"/>
                <a:cs typeface="Times New Roman"/>
                <a:sym typeface="Times New Roman"/>
              </a:rPr>
              <a:t>Annals of Internal Medicine</a:t>
            </a:r>
            <a:r>
              <a:rPr lang="en-US" sz="2300" dirty="0">
                <a:latin typeface="Times New Roman"/>
                <a:ea typeface="Times New Roman"/>
                <a:cs typeface="Times New Roman"/>
                <a:sym typeface="Times New Roman"/>
              </a:rPr>
              <a:t>, 101: p. 692-	696. </a:t>
            </a:r>
            <a:endParaRPr lang="en-US" sz="2300" dirty="0" smtClean="0">
              <a:solidFill>
                <a:schemeClr val="dk1"/>
              </a:solidFill>
              <a:latin typeface="Times New Roman"/>
              <a:ea typeface="Times New Roman"/>
              <a:cs typeface="Times New Roman"/>
              <a:sym typeface="Times New Roman"/>
            </a:endParaRPr>
          </a:p>
          <a:p>
            <a:pPr marL="304838" indent="-304838">
              <a:buFont typeface="Arial" panose="020B0604020202020204" pitchFamily="34" charset="0"/>
              <a:buChar char="•"/>
            </a:pPr>
            <a:r>
              <a:rPr lang="en-US" sz="2300" dirty="0" smtClean="0">
                <a:solidFill>
                  <a:schemeClr val="dk1"/>
                </a:solidFill>
                <a:latin typeface="Times New Roman"/>
                <a:ea typeface="Times New Roman"/>
                <a:cs typeface="Times New Roman"/>
                <a:sym typeface="Times New Roman"/>
              </a:rPr>
              <a:t>Beckman</a:t>
            </a:r>
            <a:r>
              <a:rPr lang="en-US" sz="2300" dirty="0">
                <a:solidFill>
                  <a:schemeClr val="dk1"/>
                </a:solidFill>
                <a:latin typeface="Times New Roman"/>
                <a:ea typeface="Times New Roman"/>
                <a:cs typeface="Times New Roman"/>
                <a:sym typeface="Times New Roman"/>
              </a:rPr>
              <a:t>, H.B., Frankel, R.M., &amp; Darnley, J. (1985). Soliciting the </a:t>
            </a:r>
            <a:r>
              <a:rPr lang="en-US" sz="2300" dirty="0" smtClean="0">
                <a:solidFill>
                  <a:schemeClr val="dk1"/>
                </a:solidFill>
                <a:latin typeface="Times New Roman"/>
                <a:ea typeface="Times New Roman"/>
                <a:cs typeface="Times New Roman"/>
                <a:sym typeface="Times New Roman"/>
              </a:rPr>
              <a:t>	patient’s complete </a:t>
            </a:r>
            <a:r>
              <a:rPr lang="en-US" sz="2300" dirty="0">
                <a:solidFill>
                  <a:schemeClr val="dk1"/>
                </a:solidFill>
                <a:latin typeface="Times New Roman"/>
                <a:ea typeface="Times New Roman"/>
                <a:cs typeface="Times New Roman"/>
                <a:sym typeface="Times New Roman"/>
              </a:rPr>
              <a:t>agenda: A relationship to the distribution of </a:t>
            </a:r>
            <a:r>
              <a:rPr lang="en-US" sz="2300" dirty="0" smtClean="0">
                <a:solidFill>
                  <a:schemeClr val="dk1"/>
                </a:solidFill>
                <a:latin typeface="Times New Roman"/>
                <a:ea typeface="Times New Roman"/>
                <a:cs typeface="Times New Roman"/>
                <a:sym typeface="Times New Roman"/>
              </a:rPr>
              <a:t>	concerns</a:t>
            </a:r>
            <a:r>
              <a:rPr lang="en-US" sz="2300" dirty="0">
                <a:solidFill>
                  <a:schemeClr val="dk1"/>
                </a:solidFill>
                <a:latin typeface="Times New Roman"/>
                <a:ea typeface="Times New Roman"/>
                <a:cs typeface="Times New Roman"/>
                <a:sym typeface="Times New Roman"/>
              </a:rPr>
              <a:t>. </a:t>
            </a:r>
            <a:r>
              <a:rPr lang="en-US" sz="2300" i="1" dirty="0">
                <a:solidFill>
                  <a:schemeClr val="dk1"/>
                </a:solidFill>
                <a:latin typeface="Times New Roman"/>
                <a:ea typeface="Times New Roman"/>
                <a:cs typeface="Times New Roman"/>
                <a:sym typeface="Times New Roman"/>
              </a:rPr>
              <a:t>Clinical </a:t>
            </a:r>
            <a:r>
              <a:rPr lang="en-US" sz="2300" i="1" dirty="0" smtClean="0">
                <a:solidFill>
                  <a:schemeClr val="dk1"/>
                </a:solidFill>
                <a:latin typeface="Times New Roman"/>
                <a:ea typeface="Times New Roman"/>
                <a:cs typeface="Times New Roman"/>
                <a:sym typeface="Times New Roman"/>
              </a:rPr>
              <a:t>Research</a:t>
            </a:r>
            <a:r>
              <a:rPr lang="en-US" sz="2300" dirty="0">
                <a:solidFill>
                  <a:schemeClr val="dk1"/>
                </a:solidFill>
                <a:latin typeface="Times New Roman"/>
                <a:ea typeface="Times New Roman"/>
                <a:cs typeface="Times New Roman"/>
                <a:sym typeface="Times New Roman"/>
              </a:rPr>
              <a:t>, 33, 7174A.</a:t>
            </a:r>
          </a:p>
          <a:p>
            <a:pPr marL="304838" indent="-304838">
              <a:buFont typeface="Arial" panose="020B0604020202020204" pitchFamily="34" charset="0"/>
              <a:buChar char="•"/>
            </a:pPr>
            <a:r>
              <a:rPr lang="en-US" sz="2300" dirty="0">
                <a:solidFill>
                  <a:schemeClr val="dk1"/>
                </a:solidFill>
                <a:latin typeface="Times New Roman"/>
                <a:ea typeface="Times New Roman"/>
                <a:cs typeface="Times New Roman"/>
                <a:sym typeface="Times New Roman"/>
              </a:rPr>
              <a:t>Frankel, R.M., </a:t>
            </a:r>
            <a:r>
              <a:rPr lang="en-US" sz="2300" dirty="0" err="1">
                <a:solidFill>
                  <a:schemeClr val="dk1"/>
                </a:solidFill>
                <a:latin typeface="Times New Roman"/>
                <a:ea typeface="Times New Roman"/>
                <a:cs typeface="Times New Roman"/>
                <a:sym typeface="Times New Roman"/>
              </a:rPr>
              <a:t>Salyers</a:t>
            </a:r>
            <a:r>
              <a:rPr lang="en-US" sz="2300" dirty="0">
                <a:solidFill>
                  <a:schemeClr val="dk1"/>
                </a:solidFill>
                <a:latin typeface="Times New Roman"/>
                <a:ea typeface="Times New Roman"/>
                <a:cs typeface="Times New Roman"/>
                <a:sym typeface="Times New Roman"/>
              </a:rPr>
              <a:t>, M.P., </a:t>
            </a:r>
            <a:r>
              <a:rPr lang="en-US" sz="2300" dirty="0" err="1">
                <a:solidFill>
                  <a:schemeClr val="dk1"/>
                </a:solidFill>
                <a:latin typeface="Times New Roman"/>
                <a:ea typeface="Times New Roman"/>
                <a:cs typeface="Times New Roman"/>
                <a:sym typeface="Times New Roman"/>
              </a:rPr>
              <a:t>Bonfils</a:t>
            </a:r>
            <a:r>
              <a:rPr lang="en-US" sz="2300" dirty="0">
                <a:solidFill>
                  <a:schemeClr val="dk1"/>
                </a:solidFill>
                <a:latin typeface="Times New Roman"/>
                <a:ea typeface="Times New Roman"/>
                <a:cs typeface="Times New Roman"/>
                <a:sym typeface="Times New Roman"/>
              </a:rPr>
              <a:t>, K., </a:t>
            </a:r>
            <a:r>
              <a:rPr lang="en-US" sz="2300" dirty="0" err="1">
                <a:solidFill>
                  <a:schemeClr val="dk1"/>
                </a:solidFill>
                <a:latin typeface="Times New Roman"/>
                <a:ea typeface="Times New Roman"/>
                <a:cs typeface="Times New Roman"/>
                <a:sym typeface="Times New Roman"/>
              </a:rPr>
              <a:t>Oles</a:t>
            </a:r>
            <a:r>
              <a:rPr lang="en-US" sz="2300" dirty="0">
                <a:solidFill>
                  <a:schemeClr val="dk1"/>
                </a:solidFill>
                <a:latin typeface="Times New Roman"/>
                <a:ea typeface="Times New Roman"/>
                <a:cs typeface="Times New Roman"/>
                <a:sym typeface="Times New Roman"/>
              </a:rPr>
              <a:t>, S., &amp; Matthias, M.S. </a:t>
            </a:r>
            <a:r>
              <a:rPr lang="en-US" sz="2300" dirty="0" smtClean="0">
                <a:solidFill>
                  <a:schemeClr val="dk1"/>
                </a:solidFill>
                <a:latin typeface="Times New Roman"/>
                <a:ea typeface="Times New Roman"/>
                <a:cs typeface="Times New Roman"/>
                <a:sym typeface="Times New Roman"/>
              </a:rPr>
              <a:t>	(</a:t>
            </a:r>
            <a:r>
              <a:rPr lang="en-US" sz="2300" dirty="0">
                <a:solidFill>
                  <a:schemeClr val="dk1"/>
                </a:solidFill>
                <a:latin typeface="Times New Roman"/>
                <a:ea typeface="Times New Roman"/>
                <a:cs typeface="Times New Roman"/>
                <a:sym typeface="Times New Roman"/>
              </a:rPr>
              <a:t>2013). </a:t>
            </a:r>
            <a:r>
              <a:rPr lang="en-US" sz="2300" dirty="0" smtClean="0">
                <a:solidFill>
                  <a:schemeClr val="dk1"/>
                </a:solidFill>
                <a:latin typeface="Times New Roman"/>
                <a:ea typeface="Times New Roman"/>
                <a:cs typeface="Times New Roman"/>
                <a:sym typeface="Times New Roman"/>
              </a:rPr>
              <a:t>Agenda </a:t>
            </a:r>
            <a:r>
              <a:rPr lang="en-US" sz="2300" dirty="0">
                <a:solidFill>
                  <a:schemeClr val="dk1"/>
                </a:solidFill>
                <a:latin typeface="Times New Roman"/>
                <a:ea typeface="Times New Roman"/>
                <a:cs typeface="Times New Roman"/>
                <a:sym typeface="Times New Roman"/>
              </a:rPr>
              <a:t>setting in psychiatric consultations: an exploratory </a:t>
            </a:r>
            <a:r>
              <a:rPr lang="en-US" sz="2300" dirty="0" smtClean="0">
                <a:solidFill>
                  <a:schemeClr val="dk1"/>
                </a:solidFill>
                <a:latin typeface="Times New Roman"/>
                <a:ea typeface="Times New Roman"/>
                <a:cs typeface="Times New Roman"/>
                <a:sym typeface="Times New Roman"/>
              </a:rPr>
              <a:t>	study</a:t>
            </a:r>
            <a:r>
              <a:rPr lang="en-US" sz="2300" dirty="0">
                <a:solidFill>
                  <a:schemeClr val="dk1"/>
                </a:solidFill>
                <a:latin typeface="Times New Roman"/>
                <a:ea typeface="Times New Roman"/>
                <a:cs typeface="Times New Roman"/>
                <a:sym typeface="Times New Roman"/>
              </a:rPr>
              <a:t>. </a:t>
            </a:r>
            <a:r>
              <a:rPr lang="en-US" sz="2300" i="1" dirty="0" smtClean="0">
                <a:solidFill>
                  <a:schemeClr val="dk1"/>
                </a:solidFill>
                <a:latin typeface="Times New Roman"/>
                <a:ea typeface="Times New Roman"/>
                <a:cs typeface="Times New Roman"/>
                <a:sym typeface="Times New Roman"/>
              </a:rPr>
              <a:t>Psychiatric </a:t>
            </a:r>
            <a:r>
              <a:rPr lang="en-US" sz="2300" i="1" dirty="0">
                <a:solidFill>
                  <a:schemeClr val="dk1"/>
                </a:solidFill>
                <a:latin typeface="Times New Roman"/>
                <a:ea typeface="Times New Roman"/>
                <a:cs typeface="Times New Roman"/>
                <a:sym typeface="Times New Roman"/>
              </a:rPr>
              <a:t>Rehabilitation Journal</a:t>
            </a:r>
            <a:r>
              <a:rPr lang="en-US" sz="2300" dirty="0">
                <a:solidFill>
                  <a:schemeClr val="dk1"/>
                </a:solidFill>
                <a:latin typeface="Times New Roman"/>
                <a:ea typeface="Times New Roman"/>
                <a:cs typeface="Times New Roman"/>
                <a:sym typeface="Times New Roman"/>
              </a:rPr>
              <a:t>, September; 36 (3): p. </a:t>
            </a:r>
            <a:r>
              <a:rPr lang="en-US" sz="2300" dirty="0" smtClean="0">
                <a:solidFill>
                  <a:schemeClr val="dk1"/>
                </a:solidFill>
                <a:latin typeface="Times New Roman"/>
                <a:ea typeface="Times New Roman"/>
                <a:cs typeface="Times New Roman"/>
                <a:sym typeface="Times New Roman"/>
              </a:rPr>
              <a:t>195-	201</a:t>
            </a:r>
            <a:r>
              <a:rPr lang="en-US" sz="2300" dirty="0">
                <a:solidFill>
                  <a:schemeClr val="dk1"/>
                </a:solidFill>
                <a:latin typeface="Times New Roman"/>
                <a:ea typeface="Times New Roman"/>
                <a:cs typeface="Times New Roman"/>
                <a:sym typeface="Times New Roman"/>
              </a:rPr>
              <a:t>. </a:t>
            </a:r>
          </a:p>
          <a:p>
            <a:pPr marL="304838" indent="-304838">
              <a:buFont typeface="Arial" panose="020B0604020202020204" pitchFamily="34" charset="0"/>
              <a:buChar char="•"/>
            </a:pPr>
            <a:r>
              <a:rPr lang="en-US" sz="2300" dirty="0" err="1">
                <a:solidFill>
                  <a:schemeClr val="dk1"/>
                </a:solidFill>
                <a:latin typeface="Times New Roman"/>
                <a:ea typeface="Times New Roman"/>
                <a:cs typeface="Times New Roman"/>
                <a:sym typeface="Times New Roman"/>
              </a:rPr>
              <a:t>Roter</a:t>
            </a:r>
            <a:r>
              <a:rPr lang="en-US" sz="2300" dirty="0">
                <a:solidFill>
                  <a:schemeClr val="dk1"/>
                </a:solidFill>
                <a:latin typeface="Times New Roman"/>
                <a:ea typeface="Times New Roman"/>
                <a:cs typeface="Times New Roman"/>
                <a:sym typeface="Times New Roman"/>
              </a:rPr>
              <a:t>, D.L., Hall, J.A., Blanch-</a:t>
            </a:r>
            <a:r>
              <a:rPr lang="en-US" sz="2300" dirty="0" err="1">
                <a:solidFill>
                  <a:schemeClr val="dk1"/>
                </a:solidFill>
                <a:latin typeface="Times New Roman"/>
                <a:ea typeface="Times New Roman"/>
                <a:cs typeface="Times New Roman"/>
                <a:sym typeface="Times New Roman"/>
              </a:rPr>
              <a:t>Hartigan</a:t>
            </a:r>
            <a:r>
              <a:rPr lang="en-US" sz="2300" dirty="0">
                <a:solidFill>
                  <a:schemeClr val="dk1"/>
                </a:solidFill>
                <a:latin typeface="Times New Roman"/>
                <a:ea typeface="Times New Roman"/>
                <a:cs typeface="Times New Roman"/>
                <a:sym typeface="Times New Roman"/>
              </a:rPr>
              <a:t>, D., Larson, S., &amp; Frankel, R.M.. </a:t>
            </a:r>
            <a:r>
              <a:rPr lang="en-US" sz="2300" dirty="0" smtClean="0">
                <a:solidFill>
                  <a:schemeClr val="dk1"/>
                </a:solidFill>
                <a:latin typeface="Times New Roman"/>
                <a:ea typeface="Times New Roman"/>
                <a:cs typeface="Times New Roman"/>
                <a:sym typeface="Times New Roman"/>
              </a:rPr>
              <a:t>	(</a:t>
            </a:r>
            <a:r>
              <a:rPr lang="en-US" sz="2300" dirty="0">
                <a:solidFill>
                  <a:schemeClr val="dk1"/>
                </a:solidFill>
                <a:latin typeface="Times New Roman"/>
                <a:ea typeface="Times New Roman"/>
                <a:cs typeface="Times New Roman"/>
                <a:sym typeface="Times New Roman"/>
              </a:rPr>
              <a:t>2011). </a:t>
            </a:r>
            <a:r>
              <a:rPr lang="en-US" sz="2300" dirty="0" smtClean="0">
                <a:solidFill>
                  <a:schemeClr val="dk1"/>
                </a:solidFill>
                <a:latin typeface="Times New Roman"/>
                <a:ea typeface="Times New Roman"/>
                <a:cs typeface="Times New Roman"/>
                <a:sym typeface="Times New Roman"/>
              </a:rPr>
              <a:t>Slicing </a:t>
            </a:r>
            <a:r>
              <a:rPr lang="en-US" sz="2300" dirty="0">
                <a:solidFill>
                  <a:schemeClr val="dk1"/>
                </a:solidFill>
                <a:latin typeface="Times New Roman"/>
                <a:ea typeface="Times New Roman"/>
                <a:cs typeface="Times New Roman"/>
                <a:sym typeface="Times New Roman"/>
              </a:rPr>
              <a:t>It thin: new methods for brief sampling analysis using </a:t>
            </a:r>
            <a:r>
              <a:rPr lang="en-US" sz="2300" dirty="0" smtClean="0">
                <a:solidFill>
                  <a:schemeClr val="dk1"/>
                </a:solidFill>
                <a:latin typeface="Times New Roman"/>
                <a:ea typeface="Times New Roman"/>
                <a:cs typeface="Times New Roman"/>
                <a:sym typeface="Times New Roman"/>
              </a:rPr>
              <a:t>	RIAS-coded medical </a:t>
            </a:r>
            <a:r>
              <a:rPr lang="en-US" sz="2300" dirty="0">
                <a:solidFill>
                  <a:schemeClr val="dk1"/>
                </a:solidFill>
                <a:latin typeface="Times New Roman"/>
                <a:ea typeface="Times New Roman"/>
                <a:cs typeface="Times New Roman"/>
                <a:sym typeface="Times New Roman"/>
              </a:rPr>
              <a:t>dialogue. </a:t>
            </a:r>
            <a:r>
              <a:rPr lang="en-US" sz="2300" i="1" dirty="0">
                <a:solidFill>
                  <a:schemeClr val="dk1"/>
                </a:solidFill>
                <a:latin typeface="Times New Roman"/>
                <a:ea typeface="Times New Roman"/>
                <a:cs typeface="Times New Roman"/>
                <a:sym typeface="Times New Roman"/>
              </a:rPr>
              <a:t>Patient Education and Counseling</a:t>
            </a:r>
            <a:r>
              <a:rPr lang="en-US" sz="2300" dirty="0">
                <a:solidFill>
                  <a:schemeClr val="dk1"/>
                </a:solidFill>
                <a:latin typeface="Times New Roman"/>
                <a:ea typeface="Times New Roman"/>
                <a:cs typeface="Times New Roman"/>
                <a:sym typeface="Times New Roman"/>
              </a:rPr>
              <a:t>, </a:t>
            </a:r>
            <a:r>
              <a:rPr lang="en-US" sz="2300" dirty="0" smtClean="0">
                <a:solidFill>
                  <a:schemeClr val="dk1"/>
                </a:solidFill>
                <a:latin typeface="Times New Roman"/>
                <a:ea typeface="Times New Roman"/>
                <a:cs typeface="Times New Roman"/>
                <a:sym typeface="Times New Roman"/>
              </a:rPr>
              <a:t>	82(3</a:t>
            </a:r>
            <a:r>
              <a:rPr lang="en-US" sz="2300" dirty="0">
                <a:solidFill>
                  <a:schemeClr val="dk1"/>
                </a:solidFill>
                <a:latin typeface="Times New Roman"/>
                <a:ea typeface="Times New Roman"/>
                <a:cs typeface="Times New Roman"/>
                <a:sym typeface="Times New Roman"/>
              </a:rPr>
              <a:t>): p. 410-419. </a:t>
            </a:r>
          </a:p>
          <a:p>
            <a:pPr marL="304838" indent="-304838">
              <a:buFont typeface="Arial" panose="020B0604020202020204" pitchFamily="34" charset="0"/>
              <a:buChar char="•"/>
            </a:pPr>
            <a:r>
              <a:rPr lang="en-US" sz="2300" dirty="0">
                <a:solidFill>
                  <a:schemeClr val="dk1"/>
                </a:solidFill>
                <a:latin typeface="Times New Roman"/>
                <a:ea typeface="Times New Roman"/>
                <a:cs typeface="Times New Roman"/>
                <a:sym typeface="Times New Roman"/>
              </a:rPr>
              <a:t>Williams, S., </a:t>
            </a:r>
            <a:r>
              <a:rPr lang="en-US" sz="2300" dirty="0" err="1">
                <a:solidFill>
                  <a:schemeClr val="dk1"/>
                </a:solidFill>
                <a:latin typeface="Times New Roman"/>
                <a:ea typeface="Times New Roman"/>
                <a:cs typeface="Times New Roman"/>
                <a:sym typeface="Times New Roman"/>
              </a:rPr>
              <a:t>Weinman</a:t>
            </a:r>
            <a:r>
              <a:rPr lang="en-US" sz="2300" dirty="0">
                <a:solidFill>
                  <a:schemeClr val="dk1"/>
                </a:solidFill>
                <a:latin typeface="Times New Roman"/>
                <a:ea typeface="Times New Roman"/>
                <a:cs typeface="Times New Roman"/>
                <a:sym typeface="Times New Roman"/>
              </a:rPr>
              <a:t>, J., Dale, J. (1998). Doctor-patient communication </a:t>
            </a:r>
            <a:r>
              <a:rPr lang="en-US" sz="2300" dirty="0" smtClean="0">
                <a:solidFill>
                  <a:schemeClr val="dk1"/>
                </a:solidFill>
                <a:latin typeface="Times New Roman"/>
                <a:ea typeface="Times New Roman"/>
                <a:cs typeface="Times New Roman"/>
                <a:sym typeface="Times New Roman"/>
              </a:rPr>
              <a:t>	and patient satisfaction</a:t>
            </a:r>
            <a:r>
              <a:rPr lang="en-US" sz="2300" dirty="0">
                <a:solidFill>
                  <a:schemeClr val="dk1"/>
                </a:solidFill>
                <a:latin typeface="Times New Roman"/>
                <a:ea typeface="Times New Roman"/>
                <a:cs typeface="Times New Roman"/>
                <a:sym typeface="Times New Roman"/>
              </a:rPr>
              <a:t>: a review. </a:t>
            </a:r>
            <a:r>
              <a:rPr lang="en-US" sz="2300" i="1" dirty="0">
                <a:solidFill>
                  <a:schemeClr val="dk1"/>
                </a:solidFill>
                <a:latin typeface="Times New Roman"/>
                <a:ea typeface="Times New Roman"/>
                <a:cs typeface="Times New Roman"/>
                <a:sym typeface="Times New Roman"/>
              </a:rPr>
              <a:t>Family Practice</a:t>
            </a:r>
            <a:r>
              <a:rPr lang="en-US" sz="2300" dirty="0">
                <a:solidFill>
                  <a:schemeClr val="dk1"/>
                </a:solidFill>
                <a:latin typeface="Times New Roman"/>
                <a:ea typeface="Times New Roman"/>
                <a:cs typeface="Times New Roman"/>
                <a:sym typeface="Times New Roman"/>
              </a:rPr>
              <a:t>, 15: p. 480-492. </a:t>
            </a:r>
          </a:p>
          <a:p>
            <a:endParaRPr lang="en-US" sz="1956" dirty="0">
              <a:solidFill>
                <a:schemeClr val="dk1"/>
              </a:solidFill>
              <a:latin typeface="Times New Roman"/>
              <a:ea typeface="Times New Roman"/>
              <a:cs typeface="Times New Roman"/>
              <a:sym typeface="Times New Roman"/>
            </a:endParaRPr>
          </a:p>
          <a:p>
            <a:pPr marL="304838" indent="-304838">
              <a:buFont typeface="Arial" panose="020B0604020202020204" pitchFamily="34" charset="0"/>
              <a:buChar char="•"/>
            </a:pPr>
            <a:endParaRPr lang="en-US" sz="1956" dirty="0">
              <a:solidFill>
                <a:schemeClr val="dk1"/>
              </a:solidFill>
              <a:latin typeface="Times New Roman"/>
              <a:ea typeface="Times New Roman"/>
              <a:cs typeface="Times New Roman"/>
              <a:sym typeface="Times New Roman"/>
            </a:endParaRPr>
          </a:p>
          <a:p>
            <a:pPr marL="304838" indent="-304838">
              <a:buFont typeface="Arial" panose="020B0604020202020204" pitchFamily="34" charset="0"/>
              <a:buChar char="•"/>
            </a:pPr>
            <a:endParaRPr lang="en-US" sz="1956" dirty="0">
              <a:solidFill>
                <a:schemeClr val="dk1"/>
              </a:solidFill>
              <a:latin typeface="Times New Roman"/>
              <a:ea typeface="Times New Roman"/>
              <a:cs typeface="Times New Roman"/>
              <a:sym typeface="Times New Roman"/>
            </a:endParaRPr>
          </a:p>
        </p:txBody>
      </p:sp>
      <p:sp>
        <p:nvSpPr>
          <p:cNvPr id="107" name="Shape 107"/>
          <p:cNvSpPr txBox="1"/>
          <p:nvPr/>
        </p:nvSpPr>
        <p:spPr>
          <a:xfrm>
            <a:off x="19613880" y="5208648"/>
            <a:ext cx="9418320" cy="674624"/>
          </a:xfrm>
          <a:prstGeom prst="rect">
            <a:avLst/>
          </a:prstGeom>
          <a:noFill/>
          <a:ln>
            <a:noFill/>
          </a:ln>
        </p:spPr>
        <p:txBody>
          <a:bodyPr lIns="54864" tIns="27432" rIns="54864" bIns="27432" anchor="t" anchorCtr="0">
            <a:noAutofit/>
          </a:bodyPr>
          <a:lstStyle/>
          <a:p>
            <a:pPr indent="406448">
              <a:spcBef>
                <a:spcPts val="889"/>
              </a:spcBef>
              <a:buSzPct val="36666"/>
            </a:pPr>
            <a:r>
              <a:rPr lang="en-US" sz="2700" dirty="0" smtClean="0">
                <a:solidFill>
                  <a:schemeClr val="dk1"/>
                </a:solidFill>
                <a:latin typeface="Times New Roman" panose="02020603050405020304" pitchFamily="18" charset="0"/>
                <a:cs typeface="Times New Roman" panose="02020603050405020304" pitchFamily="18" charset="0"/>
              </a:rPr>
              <a:t>We </a:t>
            </a:r>
            <a:r>
              <a:rPr lang="en-US" sz="2700" dirty="0">
                <a:solidFill>
                  <a:schemeClr val="dk1"/>
                </a:solidFill>
                <a:latin typeface="Times New Roman" panose="02020603050405020304" pitchFamily="18" charset="0"/>
                <a:cs typeface="Times New Roman" panose="02020603050405020304" pitchFamily="18" charset="0"/>
              </a:rPr>
              <a:t>anticipate that using the SCS TBAST will promote collaborative decision-making between psychiatrist and their </a:t>
            </a:r>
            <a:r>
              <a:rPr lang="en-US" sz="2700" dirty="0" smtClean="0">
                <a:solidFill>
                  <a:schemeClr val="dk1"/>
                </a:solidFill>
                <a:latin typeface="Times New Roman" panose="02020603050405020304" pitchFamily="18" charset="0"/>
                <a:cs typeface="Times New Roman" panose="02020603050405020304" pitchFamily="18" charset="0"/>
              </a:rPr>
              <a:t>patients.</a:t>
            </a:r>
          </a:p>
          <a:p>
            <a:pPr>
              <a:lnSpc>
                <a:spcPct val="90000"/>
              </a:lnSpc>
              <a:spcBef>
                <a:spcPts val="889"/>
              </a:spcBef>
              <a:buSzPct val="36666"/>
            </a:pPr>
            <a:r>
              <a:rPr lang="en-US" sz="2800" b="1" dirty="0" smtClean="0">
                <a:solidFill>
                  <a:schemeClr val="dk1"/>
                </a:solidFill>
                <a:latin typeface="Times New Roman" panose="02020603050405020304" pitchFamily="18" charset="0"/>
                <a:ea typeface="Arial Narrow"/>
                <a:cs typeface="Times New Roman" panose="02020603050405020304" pitchFamily="18" charset="0"/>
                <a:sym typeface="Arial Narrow"/>
              </a:rPr>
              <a:t>Our anticipated results are that psychiatrists will report:</a:t>
            </a:r>
          </a:p>
          <a:p>
            <a:pPr marL="406448" indent="-372579">
              <a:lnSpc>
                <a:spcPct val="90000"/>
              </a:lnSpc>
              <a:spcBef>
                <a:spcPts val="444"/>
              </a:spcBef>
              <a:buClr>
                <a:schemeClr val="dk1"/>
              </a:buClr>
              <a:buSzPct val="100000"/>
              <a:buChar char="●"/>
            </a:pPr>
            <a:r>
              <a:rPr lang="en-US" sz="2800" dirty="0" smtClean="0">
                <a:solidFill>
                  <a:schemeClr val="dk1"/>
                </a:solidFill>
                <a:latin typeface="Times New Roman" panose="02020603050405020304" pitchFamily="18" charset="0"/>
                <a:ea typeface="Arial Narrow"/>
                <a:cs typeface="Times New Roman" panose="02020603050405020304" pitchFamily="18" charset="0"/>
                <a:sym typeface="Arial Narrow"/>
              </a:rPr>
              <a:t>An acceptable and useful process </a:t>
            </a: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for the SCS TBAST</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A more efficient follow-up visit resulting in a decline of patient-withheld concerns at the end of their sessions</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Improved satisfaction for both patient and psychiatrist</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Improved overall patient outcomes</a:t>
            </a:r>
          </a:p>
          <a:p>
            <a:pPr>
              <a:lnSpc>
                <a:spcPct val="115000"/>
              </a:lnSpc>
              <a:buClr>
                <a:schemeClr val="dk1"/>
              </a:buClr>
            </a:pPr>
            <a:endParaRPr sz="2668" dirty="0"/>
          </a:p>
          <a:p>
            <a:endParaRPr sz="1244" dirty="0"/>
          </a:p>
        </p:txBody>
      </p:sp>
      <p:sp>
        <p:nvSpPr>
          <p:cNvPr id="108" name="Shape 108"/>
          <p:cNvSpPr/>
          <p:nvPr/>
        </p:nvSpPr>
        <p:spPr>
          <a:xfrm>
            <a:off x="169338" y="1289756"/>
            <a:ext cx="1388532" cy="406400"/>
          </a:xfrm>
          <a:prstGeom prst="rect">
            <a:avLst/>
          </a:prstGeom>
          <a:noFill/>
          <a:ln>
            <a:noFill/>
          </a:ln>
        </p:spPr>
        <p:txBody>
          <a:bodyPr lIns="81267" tIns="40622" rIns="81267" bIns="40622" anchor="ctr" anchorCtr="0">
            <a:noAutofit/>
          </a:bodyPr>
          <a:lstStyle/>
          <a:p>
            <a:endParaRPr sz="2490">
              <a:solidFill>
                <a:schemeClr val="lt1"/>
              </a:solidFill>
              <a:latin typeface="Times New Roman"/>
              <a:ea typeface="Times New Roman"/>
              <a:cs typeface="Times New Roman"/>
              <a:sym typeface="Times New Roman"/>
            </a:endParaRPr>
          </a:p>
        </p:txBody>
      </p:sp>
      <p:sp>
        <p:nvSpPr>
          <p:cNvPr id="109" name="Shape 109"/>
          <p:cNvSpPr txBox="1"/>
          <p:nvPr/>
        </p:nvSpPr>
        <p:spPr>
          <a:xfrm>
            <a:off x="9920119" y="20304486"/>
            <a:ext cx="8856132" cy="351366"/>
          </a:xfrm>
          <a:prstGeom prst="rect">
            <a:avLst/>
          </a:prstGeom>
          <a:noFill/>
          <a:ln>
            <a:noFill/>
          </a:ln>
        </p:spPr>
        <p:txBody>
          <a:bodyPr lIns="104489" tIns="52244" rIns="104489" bIns="52244" anchor="t" anchorCtr="0">
            <a:noAutofit/>
          </a:bodyPr>
          <a:lstStyle/>
          <a:p>
            <a:pPr algn="ctr">
              <a:buSzPct val="25000"/>
            </a:pPr>
            <a:r>
              <a:rPr lang="en-US" sz="1600">
                <a:solidFill>
                  <a:schemeClr val="lt1"/>
                </a:solidFill>
                <a:latin typeface="Calibri"/>
                <a:ea typeface="Calibri"/>
                <a:cs typeface="Calibri"/>
                <a:sym typeface="Calibri"/>
              </a:rPr>
              <a:t>Funding Source: IIMS Community Engagement Small Grant Award</a:t>
            </a:r>
          </a:p>
        </p:txBody>
      </p:sp>
      <p:pic>
        <p:nvPicPr>
          <p:cNvPr id="110" name="Shape 110"/>
          <p:cNvPicPr preferRelativeResize="0"/>
          <p:nvPr/>
        </p:nvPicPr>
        <p:blipFill rotWithShape="1">
          <a:blip r:embed="rId3">
            <a:alphaModFix/>
          </a:blip>
          <a:srcRect/>
          <a:stretch/>
        </p:blipFill>
        <p:spPr>
          <a:xfrm>
            <a:off x="26619958" y="1308386"/>
            <a:ext cx="2404533" cy="1540932"/>
          </a:xfrm>
          <a:prstGeom prst="rect">
            <a:avLst/>
          </a:prstGeom>
          <a:noFill/>
          <a:ln>
            <a:noFill/>
          </a:ln>
        </p:spPr>
      </p:pic>
      <p:sp>
        <p:nvSpPr>
          <p:cNvPr id="111" name="Shape 111"/>
          <p:cNvSpPr txBox="1"/>
          <p:nvPr/>
        </p:nvSpPr>
        <p:spPr>
          <a:xfrm>
            <a:off x="14681209" y="18749441"/>
            <a:ext cx="973667" cy="379588"/>
          </a:xfrm>
          <a:prstGeom prst="rect">
            <a:avLst/>
          </a:prstGeom>
          <a:noFill/>
          <a:ln>
            <a:noFill/>
          </a:ln>
        </p:spPr>
        <p:txBody>
          <a:bodyPr lIns="104489" tIns="52244" rIns="104489" bIns="52244" anchor="t" anchorCtr="0">
            <a:noAutofit/>
          </a:bodyPr>
          <a:lstStyle/>
          <a:p>
            <a:pPr>
              <a:buSzPct val="25000"/>
            </a:pPr>
            <a:r>
              <a:rPr lang="en-US" sz="1778" b="1">
                <a:solidFill>
                  <a:schemeClr val="lt1"/>
                </a:solidFill>
                <a:latin typeface="Times New Roman"/>
                <a:ea typeface="Times New Roman"/>
                <a:cs typeface="Times New Roman"/>
                <a:sym typeface="Times New Roman"/>
              </a:rPr>
              <a:t>Mexico</a:t>
            </a:r>
          </a:p>
        </p:txBody>
      </p:sp>
      <p:sp>
        <p:nvSpPr>
          <p:cNvPr id="112" name="Shape 112"/>
          <p:cNvSpPr txBox="1"/>
          <p:nvPr/>
        </p:nvSpPr>
        <p:spPr>
          <a:xfrm>
            <a:off x="2246499" y="18669008"/>
            <a:ext cx="1210733" cy="488244"/>
          </a:xfrm>
          <a:prstGeom prst="rect">
            <a:avLst/>
          </a:prstGeom>
          <a:noFill/>
          <a:ln>
            <a:noFill/>
          </a:ln>
        </p:spPr>
        <p:txBody>
          <a:bodyPr lIns="104489" tIns="52244" rIns="104489" bIns="52244" anchor="t" anchorCtr="0">
            <a:noAutofit/>
          </a:bodyPr>
          <a:lstStyle/>
          <a:p>
            <a:pPr>
              <a:buSzPct val="25000"/>
            </a:pPr>
            <a:r>
              <a:rPr lang="en-US" sz="2490" b="1">
                <a:solidFill>
                  <a:schemeClr val="lt1"/>
                </a:solidFill>
                <a:latin typeface="Times New Roman"/>
                <a:ea typeface="Times New Roman"/>
                <a:cs typeface="Times New Roman"/>
                <a:sym typeface="Times New Roman"/>
              </a:rPr>
              <a:t>Mexico</a:t>
            </a:r>
          </a:p>
        </p:txBody>
      </p:sp>
      <p:sp>
        <p:nvSpPr>
          <p:cNvPr id="113" name="Shape 113"/>
          <p:cNvSpPr/>
          <p:nvPr/>
        </p:nvSpPr>
        <p:spPr>
          <a:xfrm>
            <a:off x="19613880" y="14726460"/>
            <a:ext cx="9418320" cy="676656"/>
          </a:xfrm>
          <a:prstGeom prst="rect">
            <a:avLst/>
          </a:prstGeom>
          <a:solidFill>
            <a:srgbClr val="71BEC4"/>
          </a:solidFill>
          <a:ln>
            <a:noFill/>
          </a:ln>
        </p:spPr>
        <p:txBody>
          <a:bodyPr lIns="104489" tIns="52244" rIns="104489" bIns="52244" anchor="ctr" anchorCtr="0">
            <a:noAutofit/>
          </a:bodyPr>
          <a:lstStyle/>
          <a:p>
            <a:pPr algn="ctr">
              <a:buSzPct val="25000"/>
            </a:pPr>
            <a:r>
              <a:rPr lang="en-US" sz="3200" b="1" dirty="0">
                <a:solidFill>
                  <a:schemeClr val="lt1"/>
                </a:solidFill>
                <a:latin typeface="Times New Roman"/>
                <a:ea typeface="Times New Roman"/>
                <a:cs typeface="Times New Roman"/>
                <a:sym typeface="Times New Roman"/>
              </a:rPr>
              <a:t>References</a:t>
            </a:r>
          </a:p>
        </p:txBody>
      </p:sp>
      <p:sp>
        <p:nvSpPr>
          <p:cNvPr id="114" name="Shape 114"/>
          <p:cNvSpPr txBox="1"/>
          <p:nvPr/>
        </p:nvSpPr>
        <p:spPr>
          <a:xfrm>
            <a:off x="9937236" y="5280385"/>
            <a:ext cx="9314133" cy="6702667"/>
          </a:xfrm>
          <a:prstGeom prst="rect">
            <a:avLst/>
          </a:prstGeom>
          <a:noFill/>
          <a:ln>
            <a:noFill/>
          </a:ln>
        </p:spPr>
        <p:txBody>
          <a:bodyPr lIns="54864" tIns="24384" rIns="54864" bIns="24384" anchor="t" anchorCtr="0">
            <a:noAutofit/>
          </a:bodyPr>
          <a:lstStyle/>
          <a:p>
            <a:pPr indent="406448">
              <a:buSzPct val="25000"/>
            </a:pPr>
            <a:r>
              <a:rPr lang="en-US" sz="2700" dirty="0">
                <a:solidFill>
                  <a:schemeClr val="dk1"/>
                </a:solidFill>
                <a:latin typeface="Times New Roman" panose="02020603050405020304" pitchFamily="18" charset="0"/>
                <a:cs typeface="Times New Roman" panose="02020603050405020304" pitchFamily="18" charset="0"/>
              </a:rPr>
              <a:t>The project will distribute 5 tablets in 2 month waves to 5 PBRN member practices (N=10 Psychiatrists). Psychiatrists will be expected to use the device for 2 months with all consecutive follow-up patients that volunteer to participate in the project. Estimated patient enrollment for each psychiatrist is 20 or more patients. </a:t>
            </a:r>
          </a:p>
          <a:p>
            <a:pPr>
              <a:buSzPct val="25000"/>
            </a:pPr>
            <a:r>
              <a:rPr lang="en-US" sz="2700" dirty="0">
                <a:solidFill>
                  <a:schemeClr val="dk1"/>
                </a:solidFill>
                <a:latin typeface="Times New Roman" panose="02020603050405020304" pitchFamily="18" charset="0"/>
                <a:cs typeface="Times New Roman" panose="02020603050405020304" pitchFamily="18" charset="0"/>
              </a:rPr>
              <a:t>	</a:t>
            </a:r>
          </a:p>
          <a:p>
            <a:pPr>
              <a:buSzPct val="25000"/>
            </a:pPr>
            <a:r>
              <a:rPr lang="en-US" sz="2700" dirty="0" smtClean="0">
                <a:solidFill>
                  <a:schemeClr val="dk1"/>
                </a:solidFill>
                <a:latin typeface="Times New Roman" panose="02020603050405020304" pitchFamily="18" charset="0"/>
                <a:cs typeface="Times New Roman" panose="02020603050405020304" pitchFamily="18" charset="0"/>
              </a:rPr>
              <a:t>      Three </a:t>
            </a:r>
            <a:r>
              <a:rPr lang="en-US" sz="2700" dirty="0">
                <a:solidFill>
                  <a:schemeClr val="dk1"/>
                </a:solidFill>
                <a:latin typeface="Times New Roman" panose="02020603050405020304" pitchFamily="18" charset="0"/>
                <a:cs typeface="Times New Roman" panose="02020603050405020304" pitchFamily="18" charset="0"/>
              </a:rPr>
              <a:t>surveys will be administered to evaluate the effectiveness and overall satisfaction of the patient-doctor interface. </a:t>
            </a:r>
          </a:p>
          <a:p>
            <a:endParaRPr sz="1956" dirty="0">
              <a:solidFill>
                <a:schemeClr val="dk1"/>
              </a:solidFill>
              <a:latin typeface="Times New Roman" panose="02020603050405020304" pitchFamily="18" charset="0"/>
              <a:ea typeface="Arial Narrow"/>
              <a:cs typeface="Times New Roman" panose="02020603050405020304" pitchFamily="18" charset="0"/>
              <a:sym typeface="Arial Narrow"/>
            </a:endParaRPr>
          </a:p>
          <a:p>
            <a:pPr>
              <a:lnSpc>
                <a:spcPct val="90000"/>
              </a:lnSpc>
              <a:spcBef>
                <a:spcPts val="444"/>
              </a:spcBef>
              <a:buClr>
                <a:schemeClr val="dk1"/>
              </a:buClr>
              <a:buSzPct val="36666"/>
            </a:pPr>
            <a:r>
              <a:rPr lang="en-US" sz="2800" b="1" dirty="0">
                <a:solidFill>
                  <a:schemeClr val="dk1"/>
                </a:solidFill>
                <a:latin typeface="Times New Roman" panose="02020603050405020304" pitchFamily="18" charset="0"/>
                <a:ea typeface="Arial Narrow"/>
                <a:cs typeface="Times New Roman" panose="02020603050405020304" pitchFamily="18" charset="0"/>
                <a:sym typeface="Arial Narrow"/>
              </a:rPr>
              <a:t>Pre-Patient Questionnaire consists of 6 questions regarding</a:t>
            </a: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Gender</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Age</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Patient’s previous experience with psychiatrist covering all topics of discussion</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Withholding concerns</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Overall </a:t>
            </a:r>
            <a:r>
              <a:rPr lang="en-US" sz="2800" dirty="0" smtClean="0">
                <a:solidFill>
                  <a:schemeClr val="dk1"/>
                </a:solidFill>
                <a:latin typeface="Times New Roman" panose="02020603050405020304" pitchFamily="18" charset="0"/>
                <a:ea typeface="Arial Narrow"/>
                <a:cs typeface="Times New Roman" panose="02020603050405020304" pitchFamily="18" charset="0"/>
                <a:sym typeface="Arial Narrow"/>
              </a:rPr>
              <a:t>satisfaction</a:t>
            </a:r>
          </a:p>
          <a:p>
            <a:endParaRPr sz="2668" dirty="0">
              <a:solidFill>
                <a:schemeClr val="dk1"/>
              </a:solidFill>
              <a:latin typeface="Arial Narrow"/>
              <a:ea typeface="Arial Narrow"/>
              <a:cs typeface="Arial Narrow"/>
              <a:sym typeface="Arial Narrow"/>
            </a:endParaRPr>
          </a:p>
          <a:p>
            <a:pPr>
              <a:lnSpc>
                <a:spcPct val="90000"/>
              </a:lnSpc>
              <a:spcBef>
                <a:spcPts val="444"/>
              </a:spcBef>
              <a:buSzPct val="36666"/>
            </a:pPr>
            <a:r>
              <a:rPr lang="en-US" sz="2800" b="1" dirty="0" smtClean="0">
                <a:solidFill>
                  <a:schemeClr val="dk1"/>
                </a:solidFill>
                <a:latin typeface="Times New Roman" panose="02020603050405020304" pitchFamily="18" charset="0"/>
                <a:ea typeface="Arial Narrow"/>
                <a:cs typeface="Times New Roman" panose="02020603050405020304" pitchFamily="18" charset="0"/>
                <a:sym typeface="Arial Narrow"/>
              </a:rPr>
              <a:t>Post-Patient </a:t>
            </a:r>
            <a:r>
              <a:rPr lang="en-US" sz="2800" b="1" dirty="0">
                <a:solidFill>
                  <a:schemeClr val="dk1"/>
                </a:solidFill>
                <a:latin typeface="Times New Roman" panose="02020603050405020304" pitchFamily="18" charset="0"/>
                <a:ea typeface="Arial Narrow"/>
                <a:cs typeface="Times New Roman" panose="02020603050405020304" pitchFamily="18" charset="0"/>
                <a:sym typeface="Arial Narrow"/>
              </a:rPr>
              <a:t>Questionnaire consists of 3 questions regarding:</a:t>
            </a:r>
          </a:p>
          <a:p>
            <a:pPr>
              <a:lnSpc>
                <a:spcPct val="90000"/>
              </a:lnSpc>
              <a:spcBef>
                <a:spcPts val="444"/>
              </a:spcBef>
              <a:buClr>
                <a:schemeClr val="dk1"/>
              </a:buClr>
              <a:buSzPct val="36666"/>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(To be filled out at the end of the follow-up visit) </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Ease of use for the SCS TBAST</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Psychiatrist covered all of their concerns</a:t>
            </a:r>
          </a:p>
          <a:p>
            <a:pPr marL="406448" indent="-372579">
              <a:lnSpc>
                <a:spcPct val="90000"/>
              </a:lnSpc>
              <a:spcBef>
                <a:spcPts val="444"/>
              </a:spcBef>
              <a:buClr>
                <a:schemeClr val="dk1"/>
              </a:buClr>
              <a:buSzPct val="100000"/>
              <a:buFont typeface="Arial Narrow"/>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Overall satisfaction</a:t>
            </a:r>
          </a:p>
        </p:txBody>
      </p:sp>
      <p:sp>
        <p:nvSpPr>
          <p:cNvPr id="115" name="Shape 115"/>
          <p:cNvSpPr txBox="1"/>
          <p:nvPr/>
        </p:nvSpPr>
        <p:spPr>
          <a:xfrm>
            <a:off x="10008043" y="16986797"/>
            <a:ext cx="8751058" cy="3091444"/>
          </a:xfrm>
          <a:prstGeom prst="rect">
            <a:avLst/>
          </a:prstGeom>
          <a:noFill/>
          <a:ln>
            <a:noFill/>
          </a:ln>
        </p:spPr>
        <p:txBody>
          <a:bodyPr lIns="81267" tIns="40622" rIns="81267" bIns="40622" anchor="t" anchorCtr="0">
            <a:noAutofit/>
          </a:bodyPr>
          <a:lstStyle/>
          <a:p>
            <a:endParaRPr sz="1956">
              <a:solidFill>
                <a:schemeClr val="dk1"/>
              </a:solidFill>
              <a:latin typeface="Arial Narrow"/>
              <a:ea typeface="Arial Narrow"/>
              <a:cs typeface="Arial Narrow"/>
              <a:sym typeface="Arial Narrow"/>
            </a:endParaRPr>
          </a:p>
        </p:txBody>
      </p:sp>
      <p:sp>
        <p:nvSpPr>
          <p:cNvPr id="116" name="Shape 116"/>
          <p:cNvSpPr/>
          <p:nvPr/>
        </p:nvSpPr>
        <p:spPr>
          <a:xfrm>
            <a:off x="9925733" y="4199435"/>
            <a:ext cx="9418320" cy="677333"/>
          </a:xfrm>
          <a:prstGeom prst="rect">
            <a:avLst/>
          </a:prstGeom>
          <a:solidFill>
            <a:srgbClr val="71BEC4"/>
          </a:solidFill>
          <a:ln>
            <a:noFill/>
          </a:ln>
        </p:spPr>
        <p:txBody>
          <a:bodyPr lIns="104489" tIns="52244" rIns="104489" bIns="52244" anchor="ctr" anchorCtr="0">
            <a:noAutofit/>
          </a:bodyPr>
          <a:lstStyle/>
          <a:p>
            <a:pPr algn="ctr">
              <a:buSzPct val="25000"/>
            </a:pPr>
            <a:r>
              <a:rPr lang="en-US" sz="3200" b="1" dirty="0">
                <a:solidFill>
                  <a:schemeClr val="lt1"/>
                </a:solidFill>
                <a:latin typeface="Times New Roman"/>
                <a:ea typeface="Times New Roman"/>
                <a:cs typeface="Times New Roman"/>
                <a:sym typeface="Times New Roman"/>
              </a:rPr>
              <a:t>Methods</a:t>
            </a:r>
          </a:p>
        </p:txBody>
      </p:sp>
      <p:sp>
        <p:nvSpPr>
          <p:cNvPr id="117" name="Shape 117"/>
          <p:cNvSpPr txBox="1"/>
          <p:nvPr/>
        </p:nvSpPr>
        <p:spPr>
          <a:xfrm>
            <a:off x="9937236" y="16191585"/>
            <a:ext cx="9314133" cy="4112901"/>
          </a:xfrm>
          <a:prstGeom prst="rect">
            <a:avLst/>
          </a:prstGeom>
          <a:noFill/>
          <a:ln>
            <a:noFill/>
          </a:ln>
        </p:spPr>
        <p:txBody>
          <a:bodyPr lIns="54864" tIns="27432" rIns="54864" bIns="27432" anchor="t" anchorCtr="0">
            <a:noAutofit/>
          </a:bodyPr>
          <a:lstStyle/>
          <a:p>
            <a:pPr>
              <a:lnSpc>
                <a:spcPct val="90000"/>
              </a:lnSpc>
              <a:spcBef>
                <a:spcPts val="444"/>
              </a:spcBef>
              <a:buClr>
                <a:schemeClr val="dk1"/>
              </a:buClr>
              <a:buSzPct val="36666"/>
            </a:pPr>
            <a:r>
              <a:rPr lang="en-US" sz="2800" b="1" dirty="0">
                <a:solidFill>
                  <a:schemeClr val="dk1"/>
                </a:solidFill>
                <a:latin typeface="Times New Roman" panose="02020603050405020304" pitchFamily="18" charset="0"/>
                <a:ea typeface="Arial Narrow"/>
                <a:cs typeface="Times New Roman" panose="02020603050405020304" pitchFamily="18" charset="0"/>
                <a:sym typeface="Arial Narrow"/>
              </a:rPr>
              <a:t>Psychiatrist Survey</a:t>
            </a:r>
            <a:r>
              <a:rPr lang="en-US" sz="2800" b="1" dirty="0">
                <a:solidFill>
                  <a:schemeClr val="dk1"/>
                </a:solidFill>
                <a:latin typeface="Times New Roman" panose="02020603050405020304" pitchFamily="18" charset="0"/>
                <a:cs typeface="Times New Roman" panose="02020603050405020304" pitchFamily="18" charset="0"/>
              </a:rPr>
              <a:t> </a:t>
            </a:r>
            <a:r>
              <a:rPr lang="en-US" sz="2800" b="1" dirty="0">
                <a:solidFill>
                  <a:schemeClr val="dk1"/>
                </a:solidFill>
                <a:latin typeface="Times New Roman" panose="02020603050405020304" pitchFamily="18" charset="0"/>
                <a:ea typeface="Arial Narrow"/>
                <a:cs typeface="Times New Roman" panose="02020603050405020304" pitchFamily="18" charset="0"/>
                <a:sym typeface="Arial Narrow"/>
              </a:rPr>
              <a:t>consists of 6 questions regarding:</a:t>
            </a:r>
          </a:p>
          <a:p>
            <a:pPr>
              <a:lnSpc>
                <a:spcPct val="90000"/>
              </a:lnSpc>
              <a:spcBef>
                <a:spcPts val="444"/>
              </a:spcBef>
              <a:buClr>
                <a:schemeClr val="dk1"/>
              </a:buClr>
              <a:buSzPct val="36666"/>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(To be filled out at the end of the follow-up visit)</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Diagnosis</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Patient difficulty</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Availability of TBAST results</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Time needed to review results</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Helpfulness of information generated</a:t>
            </a:r>
          </a:p>
          <a:p>
            <a:pPr marL="406448" indent="-372579">
              <a:lnSpc>
                <a:spcPct val="90000"/>
              </a:lnSpc>
              <a:spcBef>
                <a:spcPts val="444"/>
              </a:spcBef>
              <a:buClr>
                <a:schemeClr val="dk1"/>
              </a:buClr>
              <a:buSzPct val="100000"/>
              <a:buChar char="●"/>
            </a:pPr>
            <a:r>
              <a:rPr lang="en-US" sz="2800" dirty="0">
                <a:solidFill>
                  <a:schemeClr val="dk1"/>
                </a:solidFill>
                <a:latin typeface="Times New Roman" panose="02020603050405020304" pitchFamily="18" charset="0"/>
                <a:ea typeface="Arial Narrow"/>
                <a:cs typeface="Times New Roman" panose="02020603050405020304" pitchFamily="18" charset="0"/>
                <a:sym typeface="Arial Narrow"/>
              </a:rPr>
              <a:t>Overall satisfaction</a:t>
            </a:r>
          </a:p>
        </p:txBody>
      </p:sp>
      <p:pic>
        <p:nvPicPr>
          <p:cNvPr id="118" name="Shape 118"/>
          <p:cNvPicPr preferRelativeResize="0"/>
          <p:nvPr/>
        </p:nvPicPr>
        <p:blipFill>
          <a:blip r:embed="rId4">
            <a:alphaModFix/>
          </a:blip>
          <a:stretch>
            <a:fillRect/>
          </a:stretch>
        </p:blipFill>
        <p:spPr>
          <a:xfrm>
            <a:off x="1049212" y="14356489"/>
            <a:ext cx="7792099" cy="6722301"/>
          </a:xfrm>
          <a:prstGeom prst="rect">
            <a:avLst/>
          </a:prstGeom>
          <a:noFill/>
          <a:ln>
            <a:noFill/>
          </a:ln>
        </p:spPr>
      </p:pic>
      <p:sp>
        <p:nvSpPr>
          <p:cNvPr id="119" name="Shape 119"/>
          <p:cNvSpPr txBox="1"/>
          <p:nvPr/>
        </p:nvSpPr>
        <p:spPr>
          <a:xfrm>
            <a:off x="19613880" y="10010163"/>
            <a:ext cx="9418320" cy="4547581"/>
          </a:xfrm>
          <a:prstGeom prst="rect">
            <a:avLst/>
          </a:prstGeom>
          <a:solidFill>
            <a:schemeClr val="accent5"/>
          </a:solidFill>
          <a:ln>
            <a:noFill/>
          </a:ln>
        </p:spPr>
        <p:txBody>
          <a:bodyPr lIns="54864" tIns="27432" rIns="54864" bIns="27432" anchor="t" anchorCtr="0">
            <a:noAutofit/>
          </a:bodyPr>
          <a:lstStyle/>
          <a:p>
            <a:pPr indent="344353">
              <a:spcBef>
                <a:spcPts val="1244"/>
              </a:spcBef>
              <a:spcAft>
                <a:spcPts val="356"/>
              </a:spcAft>
              <a:buClr>
                <a:schemeClr val="dk1"/>
              </a:buClr>
              <a:buSzPct val="36666"/>
            </a:pPr>
            <a:r>
              <a:rPr lang="en-US" sz="2700" dirty="0">
                <a:solidFill>
                  <a:schemeClr val="dk1"/>
                </a:solidFill>
                <a:latin typeface="Times New Roman" panose="02020603050405020304" pitchFamily="18" charset="0"/>
                <a:cs typeface="Times New Roman" panose="02020603050405020304" pitchFamily="18" charset="0"/>
              </a:rPr>
              <a:t>We are currently in the process of recruiting more psychiatrists for the project. </a:t>
            </a:r>
            <a:r>
              <a:rPr lang="en-US" sz="2700" dirty="0" smtClean="0">
                <a:solidFill>
                  <a:schemeClr val="dk1"/>
                </a:solidFill>
                <a:latin typeface="Times New Roman" panose="02020603050405020304" pitchFamily="18" charset="0"/>
                <a:cs typeface="Times New Roman" panose="02020603050405020304" pitchFamily="18" charset="0"/>
              </a:rPr>
              <a:t>May </a:t>
            </a:r>
            <a:r>
              <a:rPr lang="en-US" sz="2700" dirty="0">
                <a:solidFill>
                  <a:schemeClr val="dk1"/>
                </a:solidFill>
                <a:latin typeface="Times New Roman" panose="02020603050405020304" pitchFamily="18" charset="0"/>
                <a:cs typeface="Times New Roman" panose="02020603050405020304" pitchFamily="18" charset="0"/>
              </a:rPr>
              <a:t>2016 is our expected start date. We expect to use the SCS TBAST with over two hundred patients within the following year.</a:t>
            </a:r>
          </a:p>
          <a:p>
            <a:pPr indent="344353">
              <a:spcBef>
                <a:spcPts val="1244"/>
              </a:spcBef>
              <a:spcAft>
                <a:spcPts val="356"/>
              </a:spcAft>
              <a:buClr>
                <a:schemeClr val="dk1"/>
              </a:buClr>
              <a:buSzPct val="36666"/>
            </a:pPr>
            <a:r>
              <a:rPr lang="en-US" sz="2700" dirty="0">
                <a:solidFill>
                  <a:schemeClr val="dk1"/>
                </a:solidFill>
                <a:latin typeface="Times New Roman" panose="02020603050405020304" pitchFamily="18" charset="0"/>
                <a:cs typeface="Times New Roman" panose="02020603050405020304" pitchFamily="18" charset="0"/>
              </a:rPr>
              <a:t>The Psychiatric PBRN members participating in this project will provide exit interviews with their views and suggestions for improving technology like this in the clinical setting for future purposes. We hope to be able to distribute this product to other psychiatrists who may need assistance in developing physician-patient collaborative decision-making.</a:t>
            </a:r>
          </a:p>
        </p:txBody>
      </p:sp>
      <p:sp>
        <p:nvSpPr>
          <p:cNvPr id="120" name="Shape 120"/>
          <p:cNvSpPr txBox="1"/>
          <p:nvPr/>
        </p:nvSpPr>
        <p:spPr>
          <a:xfrm>
            <a:off x="6958362" y="2041318"/>
            <a:ext cx="15812428" cy="608130"/>
          </a:xfrm>
          <a:prstGeom prst="rect">
            <a:avLst/>
          </a:prstGeom>
          <a:noFill/>
          <a:ln>
            <a:noFill/>
          </a:ln>
        </p:spPr>
        <p:txBody>
          <a:bodyPr lIns="81267" tIns="81267" rIns="81267" bIns="81267" anchor="t" anchorCtr="0">
            <a:noAutofit/>
          </a:bodyPr>
          <a:lstStyle/>
          <a:p>
            <a:pPr algn="ctr"/>
            <a:r>
              <a:rPr lang="en-US" sz="3000" dirty="0">
                <a:latin typeface="Times New Roman" panose="02020603050405020304" pitchFamily="18" charset="0"/>
                <a:cs typeface="Times New Roman" panose="02020603050405020304" pitchFamily="18" charset="0"/>
              </a:rPr>
              <a:t>Cervando Martinez, M.D., Alejandro </a:t>
            </a:r>
            <a:r>
              <a:rPr lang="en-US" sz="3000" dirty="0" err="1">
                <a:latin typeface="Times New Roman" panose="02020603050405020304" pitchFamily="18" charset="0"/>
                <a:cs typeface="Times New Roman" panose="02020603050405020304" pitchFamily="18" charset="0"/>
              </a:rPr>
              <a:t>Machuca</a:t>
            </a:r>
            <a:r>
              <a:rPr lang="en-US" sz="3000" dirty="0">
                <a:latin typeface="Times New Roman" panose="02020603050405020304" pitchFamily="18" charset="0"/>
                <a:cs typeface="Times New Roman" panose="02020603050405020304" pitchFamily="18" charset="0"/>
              </a:rPr>
              <a:t>, BA, Christina Quintanilla, and Jennifer Daniels, BA</a:t>
            </a:r>
          </a:p>
        </p:txBody>
      </p:sp>
      <p:sp>
        <p:nvSpPr>
          <p:cNvPr id="2" name="TextBox 1"/>
          <p:cNvSpPr txBox="1"/>
          <p:nvPr/>
        </p:nvSpPr>
        <p:spPr>
          <a:xfrm>
            <a:off x="10096694" y="21440775"/>
            <a:ext cx="8502981" cy="400110"/>
          </a:xfrm>
          <a:prstGeom prst="rect">
            <a:avLst/>
          </a:prstGeom>
          <a:noFill/>
        </p:spPr>
        <p:txBody>
          <a:bodyPr wrap="square" rtlCol="0">
            <a:spAutoFit/>
          </a:bodyPr>
          <a:lstStyle/>
          <a:p>
            <a:pPr algn="ctr"/>
            <a:r>
              <a:rPr lang="en-US" sz="2000" dirty="0" smtClean="0">
                <a:solidFill>
                  <a:schemeClr val="bg1"/>
                </a:solidFill>
                <a:latin typeface="Times New Roman" panose="02020603050405020304" pitchFamily="18" charset="0"/>
                <a:cs typeface="Times New Roman" panose="02020603050405020304" pitchFamily="18" charset="0"/>
              </a:rPr>
              <a:t>Funding Source: IIMS Community Engagement Small Grant Award</a:t>
            </a:r>
            <a:endParaRPr lang="en-US" sz="20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558</Words>
  <Application>Microsoft Office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Arial Narrow</vt:lpstr>
      <vt:lpstr>Calibri</vt:lpstr>
      <vt:lpstr>Times New Roman</vt:lpstr>
      <vt:lpstr>Default Design</vt:lpstr>
      <vt:lpstr>1_Default Design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Machuca, Alejandro</dc:creator>
  <cp:lastModifiedBy>Daniels, Jennifer</cp:lastModifiedBy>
  <cp:revision>26</cp:revision>
  <dcterms:modified xsi:type="dcterms:W3CDTF">2016-04-27T16:52:13Z</dcterms:modified>
</cp:coreProperties>
</file>