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"/>
  </p:notesMasterIdLst>
  <p:sldIdLst>
    <p:sldId id="256" r:id="rId2"/>
  </p:sldIdLst>
  <p:sldSz cx="49377600" cy="32918400"/>
  <p:notesSz cx="7053263" cy="9309100"/>
  <p:defaultTextStyle>
    <a:defPPr>
      <a:defRPr lang="en-US"/>
    </a:defPPr>
    <a:lvl1pPr algn="l" defTabSz="4492625" rtl="0" fontAlgn="base">
      <a:spcBef>
        <a:spcPct val="0"/>
      </a:spcBef>
      <a:spcAft>
        <a:spcPct val="0"/>
      </a:spcAft>
      <a:defRPr sz="88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2246313" indent="-1789113" algn="l" defTabSz="4492625" rtl="0" fontAlgn="base">
      <a:spcBef>
        <a:spcPct val="0"/>
      </a:spcBef>
      <a:spcAft>
        <a:spcPct val="0"/>
      </a:spcAft>
      <a:defRPr sz="88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4492625" indent="-3578225" algn="l" defTabSz="4492625" rtl="0" fontAlgn="base">
      <a:spcBef>
        <a:spcPct val="0"/>
      </a:spcBef>
      <a:spcAft>
        <a:spcPct val="0"/>
      </a:spcAft>
      <a:defRPr sz="88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6738938" indent="-5367338" algn="l" defTabSz="4492625" rtl="0" fontAlgn="base">
      <a:spcBef>
        <a:spcPct val="0"/>
      </a:spcBef>
      <a:spcAft>
        <a:spcPct val="0"/>
      </a:spcAft>
      <a:defRPr sz="88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8986838" indent="-7158038" algn="l" defTabSz="4492625" rtl="0" fontAlgn="base">
      <a:spcBef>
        <a:spcPct val="0"/>
      </a:spcBef>
      <a:spcAft>
        <a:spcPct val="0"/>
      </a:spcAft>
      <a:defRPr sz="88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88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88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88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88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368">
          <p15:clr>
            <a:srgbClr val="A4A3A4"/>
          </p15:clr>
        </p15:guide>
        <p15:guide id="2" pos="1555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hitworth, Kristina W" initials="KWW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6E6E6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382" autoAdjust="0"/>
    <p:restoredTop sz="92308" autoAdjust="0"/>
  </p:normalViewPr>
  <p:slideViewPr>
    <p:cSldViewPr>
      <p:cViewPr>
        <p:scale>
          <a:sx n="20" d="100"/>
          <a:sy n="20" d="100"/>
        </p:scale>
        <p:origin x="-2664" y="-702"/>
      </p:cViewPr>
      <p:guideLst>
        <p:guide orient="horz" pos="10368"/>
        <p:guide pos="155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64" cy="465465"/>
          </a:xfrm>
          <a:prstGeom prst="rect">
            <a:avLst/>
          </a:prstGeom>
        </p:spPr>
        <p:txBody>
          <a:bodyPr vert="horz" lIns="12336" tIns="6168" rIns="12336" bIns="6168" rtlCol="0"/>
          <a:lstStyle>
            <a:lvl1pPr algn="l">
              <a:defRPr sz="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305" y="0"/>
            <a:ext cx="3056214" cy="465465"/>
          </a:xfrm>
          <a:prstGeom prst="rect">
            <a:avLst/>
          </a:prstGeom>
        </p:spPr>
        <p:txBody>
          <a:bodyPr vert="horz" lIns="12336" tIns="6168" rIns="12336" bIns="6168" rtlCol="0"/>
          <a:lstStyle>
            <a:lvl1pPr algn="r">
              <a:defRPr sz="200"/>
            </a:lvl1pPr>
          </a:lstStyle>
          <a:p>
            <a:fld id="{C7F2E318-C66F-43B1-A2EC-28857227BF1B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698500"/>
            <a:ext cx="5237163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2336" tIns="6168" rIns="12336" bIns="61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79" y="4421917"/>
            <a:ext cx="5642511" cy="4188988"/>
          </a:xfrm>
          <a:prstGeom prst="rect">
            <a:avLst/>
          </a:prstGeom>
        </p:spPr>
        <p:txBody>
          <a:bodyPr vert="horz" lIns="12336" tIns="6168" rIns="12336" bIns="616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87"/>
            <a:ext cx="3056464" cy="465465"/>
          </a:xfrm>
          <a:prstGeom prst="rect">
            <a:avLst/>
          </a:prstGeom>
        </p:spPr>
        <p:txBody>
          <a:bodyPr vert="horz" lIns="12336" tIns="6168" rIns="12336" bIns="6168" rtlCol="0" anchor="b"/>
          <a:lstStyle>
            <a:lvl1pPr algn="l">
              <a:defRPr sz="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305" y="8842087"/>
            <a:ext cx="3056214" cy="465465"/>
          </a:xfrm>
          <a:prstGeom prst="rect">
            <a:avLst/>
          </a:prstGeom>
        </p:spPr>
        <p:txBody>
          <a:bodyPr vert="horz" lIns="12336" tIns="6168" rIns="12336" bIns="6168" rtlCol="0" anchor="b"/>
          <a:lstStyle>
            <a:lvl1pPr algn="r">
              <a:defRPr sz="200"/>
            </a:lvl1pPr>
          </a:lstStyle>
          <a:p>
            <a:fld id="{31F71DE6-C4A0-4BCE-95A1-758985AE9A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3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71DE6-C4A0-4BCE-95A1-758985AE9AC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35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3320" y="10226048"/>
            <a:ext cx="4197096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06640" y="18653760"/>
            <a:ext cx="3456432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45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491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737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983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228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474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72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966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6AC59-3E62-4136-8D77-C78BD4C9CDC3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D60F3-3D1B-40E7-BB79-426A660B2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ED208-A1A1-4F1C-A032-C79730494416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65EB4-8A72-452F-AD57-1F9E5379A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3318459" y="5623568"/>
            <a:ext cx="59990355" cy="11983974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330240" y="5623568"/>
            <a:ext cx="179165250" cy="1198397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5FC92-7B54-45AF-BD00-7530F73AA384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5059C-72B1-41E4-8EFB-3892E6926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E6CDD-625F-4C34-AA61-E5325500DD5E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D9C18-AE6F-45B0-8384-DDD4A9262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0490" y="21153122"/>
            <a:ext cx="41970960" cy="6537960"/>
          </a:xfrm>
        </p:spPr>
        <p:txBody>
          <a:bodyPr anchor="t"/>
          <a:lstStyle>
            <a:lvl1pPr algn="l">
              <a:defRPr sz="19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00490" y="13952230"/>
            <a:ext cx="41970960" cy="7200898"/>
          </a:xfrm>
        </p:spPr>
        <p:txBody>
          <a:bodyPr anchor="b"/>
          <a:lstStyle>
            <a:lvl1pPr marL="0" indent="0">
              <a:buNone/>
              <a:defRPr sz="9800">
                <a:solidFill>
                  <a:schemeClr val="tx1">
                    <a:tint val="75000"/>
                  </a:schemeClr>
                </a:solidFill>
              </a:defRPr>
            </a:lvl1pPr>
            <a:lvl2pPr marL="2245755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2pPr>
            <a:lvl3pPr marL="4491515" indent="0">
              <a:buNone/>
              <a:defRPr sz="7900">
                <a:solidFill>
                  <a:schemeClr val="tx1">
                    <a:tint val="75000"/>
                  </a:schemeClr>
                </a:solidFill>
              </a:defRPr>
            </a:lvl3pPr>
            <a:lvl4pPr marL="673727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4pPr>
            <a:lvl5pPr marL="898303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5pPr>
            <a:lvl6pPr marL="11228785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6pPr>
            <a:lvl7pPr marL="13474545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7pPr>
            <a:lvl8pPr marL="1572030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8pPr>
            <a:lvl9pPr marL="1796606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82CF9-CD85-4295-B654-454E662E0428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D5A1F-7BDC-414A-A2D4-FE409666A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30248" y="32773623"/>
            <a:ext cx="119577800" cy="92689680"/>
          </a:xfrm>
        </p:spPr>
        <p:txBody>
          <a:bodyPr/>
          <a:lstStyle>
            <a:lvl1pPr>
              <a:defRPr sz="13800"/>
            </a:lvl1pPr>
            <a:lvl2pPr>
              <a:defRPr sz="11800"/>
            </a:lvl2pPr>
            <a:lvl3pPr>
              <a:defRPr sz="980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31001" y="32773623"/>
            <a:ext cx="119577805" cy="92689680"/>
          </a:xfrm>
        </p:spPr>
        <p:txBody>
          <a:bodyPr/>
          <a:lstStyle>
            <a:lvl1pPr>
              <a:defRPr sz="13800"/>
            </a:lvl1pPr>
            <a:lvl2pPr>
              <a:defRPr sz="11800"/>
            </a:lvl2pPr>
            <a:lvl3pPr>
              <a:defRPr sz="980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B54AB-140F-467F-9815-44AB523C605A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9A262-1CCA-4940-98B0-0A058B2B3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880" y="1318263"/>
            <a:ext cx="4443984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881" y="7368544"/>
            <a:ext cx="21817015" cy="3070857"/>
          </a:xfrm>
        </p:spPr>
        <p:txBody>
          <a:bodyPr anchor="b"/>
          <a:lstStyle>
            <a:lvl1pPr marL="0" indent="0">
              <a:buNone/>
              <a:defRPr sz="11800" b="1"/>
            </a:lvl1pPr>
            <a:lvl2pPr marL="2245755" indent="0">
              <a:buNone/>
              <a:defRPr sz="9800" b="1"/>
            </a:lvl2pPr>
            <a:lvl3pPr marL="4491515" indent="0">
              <a:buNone/>
              <a:defRPr sz="8800" b="1"/>
            </a:lvl3pPr>
            <a:lvl4pPr marL="6737270" indent="0">
              <a:buNone/>
              <a:defRPr sz="7900" b="1"/>
            </a:lvl4pPr>
            <a:lvl5pPr marL="8983030" indent="0">
              <a:buNone/>
              <a:defRPr sz="7900" b="1"/>
            </a:lvl5pPr>
            <a:lvl6pPr marL="11228785" indent="0">
              <a:buNone/>
              <a:defRPr sz="7900" b="1"/>
            </a:lvl6pPr>
            <a:lvl7pPr marL="13474545" indent="0">
              <a:buNone/>
              <a:defRPr sz="7900" b="1"/>
            </a:lvl7pPr>
            <a:lvl8pPr marL="15720300" indent="0">
              <a:buNone/>
              <a:defRPr sz="7900" b="1"/>
            </a:lvl8pPr>
            <a:lvl9pPr marL="17966060" indent="0">
              <a:buNone/>
              <a:defRPr sz="7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68881" y="10439401"/>
            <a:ext cx="21817015" cy="18966183"/>
          </a:xfrm>
        </p:spPr>
        <p:txBody>
          <a:bodyPr/>
          <a:lstStyle>
            <a:lvl1pPr>
              <a:defRPr sz="11800"/>
            </a:lvl1pPr>
            <a:lvl2pPr>
              <a:defRPr sz="9800"/>
            </a:lvl2pPr>
            <a:lvl3pPr>
              <a:defRPr sz="88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083144" y="7368544"/>
            <a:ext cx="21825585" cy="3070857"/>
          </a:xfrm>
        </p:spPr>
        <p:txBody>
          <a:bodyPr anchor="b"/>
          <a:lstStyle>
            <a:lvl1pPr marL="0" indent="0">
              <a:buNone/>
              <a:defRPr sz="11800" b="1"/>
            </a:lvl1pPr>
            <a:lvl2pPr marL="2245755" indent="0">
              <a:buNone/>
              <a:defRPr sz="9800" b="1"/>
            </a:lvl2pPr>
            <a:lvl3pPr marL="4491515" indent="0">
              <a:buNone/>
              <a:defRPr sz="8800" b="1"/>
            </a:lvl3pPr>
            <a:lvl4pPr marL="6737270" indent="0">
              <a:buNone/>
              <a:defRPr sz="7900" b="1"/>
            </a:lvl4pPr>
            <a:lvl5pPr marL="8983030" indent="0">
              <a:buNone/>
              <a:defRPr sz="7900" b="1"/>
            </a:lvl5pPr>
            <a:lvl6pPr marL="11228785" indent="0">
              <a:buNone/>
              <a:defRPr sz="7900" b="1"/>
            </a:lvl6pPr>
            <a:lvl7pPr marL="13474545" indent="0">
              <a:buNone/>
              <a:defRPr sz="7900" b="1"/>
            </a:lvl7pPr>
            <a:lvl8pPr marL="15720300" indent="0">
              <a:buNone/>
              <a:defRPr sz="7900" b="1"/>
            </a:lvl8pPr>
            <a:lvl9pPr marL="17966060" indent="0">
              <a:buNone/>
              <a:defRPr sz="7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083144" y="10439401"/>
            <a:ext cx="21825585" cy="18966183"/>
          </a:xfrm>
        </p:spPr>
        <p:txBody>
          <a:bodyPr/>
          <a:lstStyle>
            <a:lvl1pPr>
              <a:defRPr sz="11800"/>
            </a:lvl1pPr>
            <a:lvl2pPr>
              <a:defRPr sz="9800"/>
            </a:lvl2pPr>
            <a:lvl3pPr>
              <a:defRPr sz="88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A5318-BF28-4E3C-84D5-70252EBF49D0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C2D2C-3B4E-447A-9ED2-83DECC1DA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16CD5-16AE-4412-8172-B52B0511A2D8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ED7E4-C707-450F-950B-7B8C0DAB2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35CED-C92D-413D-93DF-F89A19740F4C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86583-4CB3-425E-ABF5-8A949DC90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888" y="1310640"/>
            <a:ext cx="16244890" cy="5577840"/>
          </a:xfrm>
        </p:spPr>
        <p:txBody>
          <a:bodyPr anchor="b"/>
          <a:lstStyle>
            <a:lvl1pPr algn="l">
              <a:defRPr sz="9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05270" y="1310648"/>
            <a:ext cx="27603450" cy="28094942"/>
          </a:xfrm>
        </p:spPr>
        <p:txBody>
          <a:bodyPr/>
          <a:lstStyle>
            <a:lvl1pPr>
              <a:defRPr sz="15700"/>
            </a:lvl1pPr>
            <a:lvl2pPr>
              <a:defRPr sz="13800"/>
            </a:lvl2pPr>
            <a:lvl3pPr>
              <a:defRPr sz="11800"/>
            </a:lvl3pPr>
            <a:lvl4pPr>
              <a:defRPr sz="9800"/>
            </a:lvl4pPr>
            <a:lvl5pPr>
              <a:defRPr sz="9800"/>
            </a:lvl5pPr>
            <a:lvl6pPr>
              <a:defRPr sz="9800"/>
            </a:lvl6pPr>
            <a:lvl7pPr>
              <a:defRPr sz="9800"/>
            </a:lvl7pPr>
            <a:lvl8pPr>
              <a:defRPr sz="9800"/>
            </a:lvl8pPr>
            <a:lvl9pPr>
              <a:defRPr sz="9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8888" y="6888488"/>
            <a:ext cx="16244890" cy="22517102"/>
          </a:xfrm>
        </p:spPr>
        <p:txBody>
          <a:bodyPr/>
          <a:lstStyle>
            <a:lvl1pPr marL="0" indent="0">
              <a:buNone/>
              <a:defRPr sz="6900"/>
            </a:lvl1pPr>
            <a:lvl2pPr marL="2245755" indent="0">
              <a:buNone/>
              <a:defRPr sz="5900"/>
            </a:lvl2pPr>
            <a:lvl3pPr marL="4491515" indent="0">
              <a:buNone/>
              <a:defRPr sz="4900"/>
            </a:lvl3pPr>
            <a:lvl4pPr marL="6737270" indent="0">
              <a:buNone/>
              <a:defRPr sz="4400"/>
            </a:lvl4pPr>
            <a:lvl5pPr marL="8983030" indent="0">
              <a:buNone/>
              <a:defRPr sz="4400"/>
            </a:lvl5pPr>
            <a:lvl6pPr marL="11228785" indent="0">
              <a:buNone/>
              <a:defRPr sz="4400"/>
            </a:lvl6pPr>
            <a:lvl7pPr marL="13474545" indent="0">
              <a:buNone/>
              <a:defRPr sz="4400"/>
            </a:lvl7pPr>
            <a:lvl8pPr marL="15720300" indent="0">
              <a:buNone/>
              <a:defRPr sz="4400"/>
            </a:lvl8pPr>
            <a:lvl9pPr marL="17966060" indent="0">
              <a:buNone/>
              <a:defRPr sz="4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E96F-DF99-4D23-A99A-AB6D08839AEB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C5124-1295-4761-AC39-E18C006C7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8355" y="23042880"/>
            <a:ext cx="29626560" cy="2720342"/>
          </a:xfrm>
        </p:spPr>
        <p:txBody>
          <a:bodyPr anchor="b"/>
          <a:lstStyle>
            <a:lvl1pPr algn="l">
              <a:defRPr sz="9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678355" y="2941320"/>
            <a:ext cx="2962656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5700"/>
            </a:lvl1pPr>
            <a:lvl2pPr marL="2245755" indent="0">
              <a:buNone/>
              <a:defRPr sz="13800"/>
            </a:lvl2pPr>
            <a:lvl3pPr marL="4491515" indent="0">
              <a:buNone/>
              <a:defRPr sz="11800"/>
            </a:lvl3pPr>
            <a:lvl4pPr marL="6737270" indent="0">
              <a:buNone/>
              <a:defRPr sz="9800"/>
            </a:lvl4pPr>
            <a:lvl5pPr marL="8983030" indent="0">
              <a:buNone/>
              <a:defRPr sz="9800"/>
            </a:lvl5pPr>
            <a:lvl6pPr marL="11228785" indent="0">
              <a:buNone/>
              <a:defRPr sz="9800"/>
            </a:lvl6pPr>
            <a:lvl7pPr marL="13474545" indent="0">
              <a:buNone/>
              <a:defRPr sz="9800"/>
            </a:lvl7pPr>
            <a:lvl8pPr marL="15720300" indent="0">
              <a:buNone/>
              <a:defRPr sz="9800"/>
            </a:lvl8pPr>
            <a:lvl9pPr marL="17966060" indent="0">
              <a:buNone/>
              <a:defRPr sz="9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78355" y="25763222"/>
            <a:ext cx="29626560" cy="3863338"/>
          </a:xfrm>
        </p:spPr>
        <p:txBody>
          <a:bodyPr/>
          <a:lstStyle>
            <a:lvl1pPr marL="0" indent="0">
              <a:buNone/>
              <a:defRPr sz="6900"/>
            </a:lvl1pPr>
            <a:lvl2pPr marL="2245755" indent="0">
              <a:buNone/>
              <a:defRPr sz="5900"/>
            </a:lvl2pPr>
            <a:lvl3pPr marL="4491515" indent="0">
              <a:buNone/>
              <a:defRPr sz="4900"/>
            </a:lvl3pPr>
            <a:lvl4pPr marL="6737270" indent="0">
              <a:buNone/>
              <a:defRPr sz="4400"/>
            </a:lvl4pPr>
            <a:lvl5pPr marL="8983030" indent="0">
              <a:buNone/>
              <a:defRPr sz="4400"/>
            </a:lvl5pPr>
            <a:lvl6pPr marL="11228785" indent="0">
              <a:buNone/>
              <a:defRPr sz="4400"/>
            </a:lvl6pPr>
            <a:lvl7pPr marL="13474545" indent="0">
              <a:buNone/>
              <a:defRPr sz="4400"/>
            </a:lvl7pPr>
            <a:lvl8pPr marL="15720300" indent="0">
              <a:buNone/>
              <a:defRPr sz="4400"/>
            </a:lvl8pPr>
            <a:lvl9pPr marL="17966060" indent="0">
              <a:buNone/>
              <a:defRPr sz="4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E918F-7167-4C84-AD03-8E904B555294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C2D15-BBD5-4453-B252-66C141878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468563" y="1317625"/>
            <a:ext cx="444404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9153" tIns="224574" rIns="449153" bIns="2245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68563" y="7680325"/>
            <a:ext cx="44440475" cy="2172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9153" tIns="224574" rIns="449153" bIns="2245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68563" y="30510163"/>
            <a:ext cx="11522075" cy="1752600"/>
          </a:xfrm>
          <a:prstGeom prst="rect">
            <a:avLst/>
          </a:prstGeom>
        </p:spPr>
        <p:txBody>
          <a:bodyPr vert="horz" lIns="449153" tIns="224574" rIns="449153" bIns="224574" rtlCol="0" anchor="ctr"/>
          <a:lstStyle>
            <a:lvl1pPr algn="l" defTabSz="4493544" fontAlgn="auto">
              <a:spcBef>
                <a:spcPts val="0"/>
              </a:spcBef>
              <a:spcAft>
                <a:spcPts val="0"/>
              </a:spcAft>
              <a:defRPr sz="5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60D746-6DB2-405D-8C1A-51C159B053CB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870363" y="30510163"/>
            <a:ext cx="15636875" cy="1752600"/>
          </a:xfrm>
          <a:prstGeom prst="rect">
            <a:avLst/>
          </a:prstGeom>
        </p:spPr>
        <p:txBody>
          <a:bodyPr vert="horz" lIns="449153" tIns="224574" rIns="449153" bIns="224574" rtlCol="0" anchor="ctr"/>
          <a:lstStyle>
            <a:lvl1pPr algn="ctr" defTabSz="4493544" fontAlgn="auto">
              <a:spcBef>
                <a:spcPts val="0"/>
              </a:spcBef>
              <a:spcAft>
                <a:spcPts val="0"/>
              </a:spcAft>
              <a:defRPr sz="5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386963" y="30510163"/>
            <a:ext cx="11522075" cy="1752600"/>
          </a:xfrm>
          <a:prstGeom prst="rect">
            <a:avLst/>
          </a:prstGeom>
        </p:spPr>
        <p:txBody>
          <a:bodyPr vert="horz" lIns="449153" tIns="224574" rIns="449153" bIns="224574" rtlCol="0" anchor="ctr"/>
          <a:lstStyle>
            <a:lvl1pPr algn="r" defTabSz="4493544" fontAlgn="auto">
              <a:spcBef>
                <a:spcPts val="0"/>
              </a:spcBef>
              <a:spcAft>
                <a:spcPts val="0"/>
              </a:spcAft>
              <a:defRPr sz="5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3C44C7-370E-4061-BA65-865C5EFB5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491038" rtl="0" eaLnBrk="0" fontAlgn="base" hangingPunct="0">
        <a:spcBef>
          <a:spcPct val="0"/>
        </a:spcBef>
        <a:spcAft>
          <a:spcPct val="0"/>
        </a:spcAft>
        <a:defRPr sz="21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491038" rtl="0" eaLnBrk="0" fontAlgn="base" hangingPunct="0">
        <a:spcBef>
          <a:spcPct val="0"/>
        </a:spcBef>
        <a:spcAft>
          <a:spcPct val="0"/>
        </a:spcAft>
        <a:defRPr sz="21600">
          <a:solidFill>
            <a:schemeClr val="tx1"/>
          </a:solidFill>
          <a:latin typeface="Calibri" pitchFamily="34" charset="0"/>
        </a:defRPr>
      </a:lvl2pPr>
      <a:lvl3pPr algn="ctr" defTabSz="4491038" rtl="0" eaLnBrk="0" fontAlgn="base" hangingPunct="0">
        <a:spcBef>
          <a:spcPct val="0"/>
        </a:spcBef>
        <a:spcAft>
          <a:spcPct val="0"/>
        </a:spcAft>
        <a:defRPr sz="21600">
          <a:solidFill>
            <a:schemeClr val="tx1"/>
          </a:solidFill>
          <a:latin typeface="Calibri" pitchFamily="34" charset="0"/>
        </a:defRPr>
      </a:lvl3pPr>
      <a:lvl4pPr algn="ctr" defTabSz="4491038" rtl="0" eaLnBrk="0" fontAlgn="base" hangingPunct="0">
        <a:spcBef>
          <a:spcPct val="0"/>
        </a:spcBef>
        <a:spcAft>
          <a:spcPct val="0"/>
        </a:spcAft>
        <a:defRPr sz="21600">
          <a:solidFill>
            <a:schemeClr val="tx1"/>
          </a:solidFill>
          <a:latin typeface="Calibri" pitchFamily="34" charset="0"/>
        </a:defRPr>
      </a:lvl4pPr>
      <a:lvl5pPr algn="ctr" defTabSz="4491038" rtl="0" eaLnBrk="0" fontAlgn="base" hangingPunct="0">
        <a:spcBef>
          <a:spcPct val="0"/>
        </a:spcBef>
        <a:spcAft>
          <a:spcPct val="0"/>
        </a:spcAft>
        <a:defRPr sz="21600">
          <a:solidFill>
            <a:schemeClr val="tx1"/>
          </a:solidFill>
          <a:latin typeface="Calibri" pitchFamily="34" charset="0"/>
        </a:defRPr>
      </a:lvl5pPr>
      <a:lvl6pPr marL="457200" algn="ctr" defTabSz="4491038" rtl="0" fontAlgn="base">
        <a:spcBef>
          <a:spcPct val="0"/>
        </a:spcBef>
        <a:spcAft>
          <a:spcPct val="0"/>
        </a:spcAft>
        <a:defRPr sz="21600">
          <a:solidFill>
            <a:schemeClr val="tx1"/>
          </a:solidFill>
          <a:latin typeface="Calibri" pitchFamily="34" charset="0"/>
        </a:defRPr>
      </a:lvl6pPr>
      <a:lvl7pPr marL="914400" algn="ctr" defTabSz="4491038" rtl="0" fontAlgn="base">
        <a:spcBef>
          <a:spcPct val="0"/>
        </a:spcBef>
        <a:spcAft>
          <a:spcPct val="0"/>
        </a:spcAft>
        <a:defRPr sz="21600">
          <a:solidFill>
            <a:schemeClr val="tx1"/>
          </a:solidFill>
          <a:latin typeface="Calibri" pitchFamily="34" charset="0"/>
        </a:defRPr>
      </a:lvl7pPr>
      <a:lvl8pPr marL="1371600" algn="ctr" defTabSz="4491038" rtl="0" fontAlgn="base">
        <a:spcBef>
          <a:spcPct val="0"/>
        </a:spcBef>
        <a:spcAft>
          <a:spcPct val="0"/>
        </a:spcAft>
        <a:defRPr sz="21600">
          <a:solidFill>
            <a:schemeClr val="tx1"/>
          </a:solidFill>
          <a:latin typeface="Calibri" pitchFamily="34" charset="0"/>
        </a:defRPr>
      </a:lvl8pPr>
      <a:lvl9pPr marL="1828800" algn="ctr" defTabSz="4491038" rtl="0" fontAlgn="base">
        <a:spcBef>
          <a:spcPct val="0"/>
        </a:spcBef>
        <a:spcAft>
          <a:spcPct val="0"/>
        </a:spcAft>
        <a:defRPr sz="21600">
          <a:solidFill>
            <a:schemeClr val="tx1"/>
          </a:solidFill>
          <a:latin typeface="Calibri" pitchFamily="34" charset="0"/>
        </a:defRPr>
      </a:lvl9pPr>
    </p:titleStyle>
    <p:bodyStyle>
      <a:lvl1pPr marL="1682750" indent="-1682750" algn="l" defTabSz="449103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700" kern="1200">
          <a:solidFill>
            <a:schemeClr val="tx1"/>
          </a:solidFill>
          <a:latin typeface="+mn-lt"/>
          <a:ea typeface="+mn-ea"/>
          <a:cs typeface="+mn-cs"/>
        </a:defRPr>
      </a:lvl1pPr>
      <a:lvl2pPr marL="3648075" indent="-1403350" algn="l" defTabSz="449103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3800" kern="1200">
          <a:solidFill>
            <a:schemeClr val="tx1"/>
          </a:solidFill>
          <a:latin typeface="+mn-lt"/>
          <a:ea typeface="+mn-ea"/>
          <a:cs typeface="+mn-cs"/>
        </a:defRPr>
      </a:lvl2pPr>
      <a:lvl3pPr marL="5613400" indent="-1122363" algn="l" defTabSz="449103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1800" kern="1200">
          <a:solidFill>
            <a:schemeClr val="tx1"/>
          </a:solidFill>
          <a:latin typeface="+mn-lt"/>
          <a:ea typeface="+mn-ea"/>
          <a:cs typeface="+mn-cs"/>
        </a:defRPr>
      </a:lvl3pPr>
      <a:lvl4pPr marL="7859713" indent="-1122363" algn="l" defTabSz="449103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9800" kern="1200">
          <a:solidFill>
            <a:schemeClr val="tx1"/>
          </a:solidFill>
          <a:latin typeface="+mn-lt"/>
          <a:ea typeface="+mn-ea"/>
          <a:cs typeface="+mn-cs"/>
        </a:defRPr>
      </a:lvl4pPr>
      <a:lvl5pPr marL="10104438" indent="-1122363" algn="l" defTabSz="449103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9800" kern="1200">
          <a:solidFill>
            <a:schemeClr val="tx1"/>
          </a:solidFill>
          <a:latin typeface="+mn-lt"/>
          <a:ea typeface="+mn-ea"/>
          <a:cs typeface="+mn-cs"/>
        </a:defRPr>
      </a:lvl5pPr>
      <a:lvl6pPr marL="12351665" indent="-1122880" algn="l" defTabSz="4491515" rtl="0" eaLnBrk="1" latinLnBrk="0" hangingPunct="1">
        <a:spcBef>
          <a:spcPct val="20000"/>
        </a:spcBef>
        <a:buFont typeface="Arial" pitchFamily="34" charset="0"/>
        <a:buChar char="•"/>
        <a:defRPr sz="9800" kern="1200">
          <a:solidFill>
            <a:schemeClr val="tx1"/>
          </a:solidFill>
          <a:latin typeface="+mn-lt"/>
          <a:ea typeface="+mn-ea"/>
          <a:cs typeface="+mn-cs"/>
        </a:defRPr>
      </a:lvl6pPr>
      <a:lvl7pPr marL="14597425" indent="-1122880" algn="l" defTabSz="4491515" rtl="0" eaLnBrk="1" latinLnBrk="0" hangingPunct="1">
        <a:spcBef>
          <a:spcPct val="20000"/>
        </a:spcBef>
        <a:buFont typeface="Arial" pitchFamily="34" charset="0"/>
        <a:buChar char="•"/>
        <a:defRPr sz="9800" kern="1200">
          <a:solidFill>
            <a:schemeClr val="tx1"/>
          </a:solidFill>
          <a:latin typeface="+mn-lt"/>
          <a:ea typeface="+mn-ea"/>
          <a:cs typeface="+mn-cs"/>
        </a:defRPr>
      </a:lvl7pPr>
      <a:lvl8pPr marL="16843180" indent="-1122880" algn="l" defTabSz="4491515" rtl="0" eaLnBrk="1" latinLnBrk="0" hangingPunct="1">
        <a:spcBef>
          <a:spcPct val="20000"/>
        </a:spcBef>
        <a:buFont typeface="Arial" pitchFamily="34" charset="0"/>
        <a:buChar char="•"/>
        <a:defRPr sz="9800" kern="1200">
          <a:solidFill>
            <a:schemeClr val="tx1"/>
          </a:solidFill>
          <a:latin typeface="+mn-lt"/>
          <a:ea typeface="+mn-ea"/>
          <a:cs typeface="+mn-cs"/>
        </a:defRPr>
      </a:lvl8pPr>
      <a:lvl9pPr marL="19088940" indent="-1122880" algn="l" defTabSz="4491515" rtl="0" eaLnBrk="1" latinLnBrk="0" hangingPunct="1">
        <a:spcBef>
          <a:spcPct val="20000"/>
        </a:spcBef>
        <a:buFont typeface="Arial" pitchFamily="34" charset="0"/>
        <a:buChar char="•"/>
        <a:defRPr sz="9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91515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245755" algn="l" defTabSz="4491515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2pPr>
      <a:lvl3pPr marL="4491515" algn="l" defTabSz="4491515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6737270" algn="l" defTabSz="4491515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8983030" algn="l" defTabSz="4491515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1228785" algn="l" defTabSz="4491515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3474545" algn="l" defTabSz="4491515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5720300" algn="l" defTabSz="4491515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7966060" algn="l" defTabSz="4491515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emf"/><Relationship Id="rId18" Type="http://schemas.openxmlformats.org/officeDocument/2006/relationships/image" Target="../media/image16.emf"/><Relationship Id="rId26" Type="http://schemas.openxmlformats.org/officeDocument/2006/relationships/image" Target="../media/image24.emf"/><Relationship Id="rId39" Type="http://schemas.openxmlformats.org/officeDocument/2006/relationships/image" Target="../media/image37.emf"/><Relationship Id="rId21" Type="http://schemas.openxmlformats.org/officeDocument/2006/relationships/image" Target="../media/image19.emf"/><Relationship Id="rId34" Type="http://schemas.openxmlformats.org/officeDocument/2006/relationships/image" Target="../media/image32.emf"/><Relationship Id="rId42" Type="http://schemas.openxmlformats.org/officeDocument/2006/relationships/image" Target="../media/image40.emf"/><Relationship Id="rId47" Type="http://schemas.openxmlformats.org/officeDocument/2006/relationships/image" Target="../media/image45.emf"/><Relationship Id="rId50" Type="http://schemas.openxmlformats.org/officeDocument/2006/relationships/image" Target="../media/image48.emf"/><Relationship Id="rId55" Type="http://schemas.openxmlformats.org/officeDocument/2006/relationships/image" Target="../media/image53.emf"/><Relationship Id="rId63" Type="http://schemas.openxmlformats.org/officeDocument/2006/relationships/image" Target="../media/image6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emf"/><Relationship Id="rId20" Type="http://schemas.openxmlformats.org/officeDocument/2006/relationships/image" Target="../media/image18.emf"/><Relationship Id="rId29" Type="http://schemas.openxmlformats.org/officeDocument/2006/relationships/image" Target="../media/image27.emf"/><Relationship Id="rId41" Type="http://schemas.openxmlformats.org/officeDocument/2006/relationships/image" Target="../media/image39.emf"/><Relationship Id="rId54" Type="http://schemas.openxmlformats.org/officeDocument/2006/relationships/image" Target="../media/image52.emf"/><Relationship Id="rId62" Type="http://schemas.openxmlformats.org/officeDocument/2006/relationships/image" Target="../media/image6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emf"/><Relationship Id="rId24" Type="http://schemas.openxmlformats.org/officeDocument/2006/relationships/image" Target="../media/image22.png"/><Relationship Id="rId32" Type="http://schemas.openxmlformats.org/officeDocument/2006/relationships/image" Target="../media/image30.emf"/><Relationship Id="rId37" Type="http://schemas.openxmlformats.org/officeDocument/2006/relationships/image" Target="../media/image35.emf"/><Relationship Id="rId40" Type="http://schemas.openxmlformats.org/officeDocument/2006/relationships/image" Target="../media/image38.emf"/><Relationship Id="rId45" Type="http://schemas.openxmlformats.org/officeDocument/2006/relationships/image" Target="../media/image43.emf"/><Relationship Id="rId53" Type="http://schemas.openxmlformats.org/officeDocument/2006/relationships/image" Target="../media/image51.emf"/><Relationship Id="rId58" Type="http://schemas.openxmlformats.org/officeDocument/2006/relationships/image" Target="../media/image56.emf"/><Relationship Id="rId5" Type="http://schemas.openxmlformats.org/officeDocument/2006/relationships/image" Target="../media/image3.png"/><Relationship Id="rId15" Type="http://schemas.openxmlformats.org/officeDocument/2006/relationships/image" Target="../media/image13.emf"/><Relationship Id="rId23" Type="http://schemas.openxmlformats.org/officeDocument/2006/relationships/image" Target="../media/image21.emf"/><Relationship Id="rId28" Type="http://schemas.openxmlformats.org/officeDocument/2006/relationships/image" Target="../media/image26.emf"/><Relationship Id="rId36" Type="http://schemas.openxmlformats.org/officeDocument/2006/relationships/image" Target="../media/image34.emf"/><Relationship Id="rId49" Type="http://schemas.openxmlformats.org/officeDocument/2006/relationships/image" Target="../media/image47.emf"/><Relationship Id="rId57" Type="http://schemas.openxmlformats.org/officeDocument/2006/relationships/image" Target="../media/image55.emf"/><Relationship Id="rId61" Type="http://schemas.openxmlformats.org/officeDocument/2006/relationships/image" Target="../media/image59.emf"/><Relationship Id="rId10" Type="http://schemas.openxmlformats.org/officeDocument/2006/relationships/image" Target="../media/image8.emf"/><Relationship Id="rId19" Type="http://schemas.openxmlformats.org/officeDocument/2006/relationships/image" Target="../media/image17.emf"/><Relationship Id="rId31" Type="http://schemas.openxmlformats.org/officeDocument/2006/relationships/image" Target="../media/image29.emf"/><Relationship Id="rId44" Type="http://schemas.openxmlformats.org/officeDocument/2006/relationships/image" Target="../media/image42.emf"/><Relationship Id="rId52" Type="http://schemas.openxmlformats.org/officeDocument/2006/relationships/image" Target="../media/image50.emf"/><Relationship Id="rId60" Type="http://schemas.openxmlformats.org/officeDocument/2006/relationships/image" Target="../media/image58.emf"/><Relationship Id="rId65" Type="http://schemas.openxmlformats.org/officeDocument/2006/relationships/image" Target="../media/image63.emf"/><Relationship Id="rId4" Type="http://schemas.openxmlformats.org/officeDocument/2006/relationships/image" Target="../media/image2.jpeg"/><Relationship Id="rId9" Type="http://schemas.openxmlformats.org/officeDocument/2006/relationships/image" Target="../media/image7.emf"/><Relationship Id="rId14" Type="http://schemas.openxmlformats.org/officeDocument/2006/relationships/image" Target="../media/image12.emf"/><Relationship Id="rId22" Type="http://schemas.openxmlformats.org/officeDocument/2006/relationships/image" Target="../media/image20.emf"/><Relationship Id="rId27" Type="http://schemas.openxmlformats.org/officeDocument/2006/relationships/image" Target="../media/image25.emf"/><Relationship Id="rId30" Type="http://schemas.openxmlformats.org/officeDocument/2006/relationships/image" Target="../media/image28.emf"/><Relationship Id="rId35" Type="http://schemas.openxmlformats.org/officeDocument/2006/relationships/image" Target="../media/image33.emf"/><Relationship Id="rId43" Type="http://schemas.openxmlformats.org/officeDocument/2006/relationships/image" Target="../media/image41.emf"/><Relationship Id="rId48" Type="http://schemas.openxmlformats.org/officeDocument/2006/relationships/image" Target="../media/image46.emf"/><Relationship Id="rId56" Type="http://schemas.openxmlformats.org/officeDocument/2006/relationships/image" Target="../media/image54.emf"/><Relationship Id="rId64" Type="http://schemas.openxmlformats.org/officeDocument/2006/relationships/image" Target="../media/image62.emf"/><Relationship Id="rId8" Type="http://schemas.openxmlformats.org/officeDocument/2006/relationships/image" Target="../media/image6.emf"/><Relationship Id="rId51" Type="http://schemas.openxmlformats.org/officeDocument/2006/relationships/image" Target="../media/image49.emf"/><Relationship Id="rId3" Type="http://schemas.openxmlformats.org/officeDocument/2006/relationships/image" Target="../media/image1.png"/><Relationship Id="rId12" Type="http://schemas.openxmlformats.org/officeDocument/2006/relationships/image" Target="../media/image10.emf"/><Relationship Id="rId17" Type="http://schemas.openxmlformats.org/officeDocument/2006/relationships/image" Target="../media/image15.emf"/><Relationship Id="rId25" Type="http://schemas.openxmlformats.org/officeDocument/2006/relationships/image" Target="../media/image23.png"/><Relationship Id="rId33" Type="http://schemas.openxmlformats.org/officeDocument/2006/relationships/image" Target="../media/image31.emf"/><Relationship Id="rId38" Type="http://schemas.openxmlformats.org/officeDocument/2006/relationships/image" Target="../media/image36.emf"/><Relationship Id="rId46" Type="http://schemas.openxmlformats.org/officeDocument/2006/relationships/image" Target="../media/image44.emf"/><Relationship Id="rId59" Type="http://schemas.openxmlformats.org/officeDocument/2006/relationships/image" Target="../media/image5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Rectangle 692"/>
          <p:cNvSpPr/>
          <p:nvPr/>
        </p:nvSpPr>
        <p:spPr>
          <a:xfrm>
            <a:off x="38252400" y="19624961"/>
            <a:ext cx="10210799" cy="58234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9354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17" name="Rectangle 816"/>
          <p:cNvSpPr/>
          <p:nvPr/>
        </p:nvSpPr>
        <p:spPr>
          <a:xfrm>
            <a:off x="11900498" y="5718843"/>
            <a:ext cx="26047102" cy="267813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9354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838200" y="13716000"/>
            <a:ext cx="10820400" cy="187842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9354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38252400" y="25767654"/>
            <a:ext cx="10210799" cy="67325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9354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8252837" y="5642199"/>
            <a:ext cx="10180163" cy="13572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9354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38200" y="5703319"/>
            <a:ext cx="10820400" cy="7739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9354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54" name="Rectangle 1"/>
          <p:cNvSpPr>
            <a:spLocks/>
          </p:cNvSpPr>
          <p:nvPr/>
        </p:nvSpPr>
        <p:spPr bwMode="auto">
          <a:xfrm>
            <a:off x="838200" y="2971800"/>
            <a:ext cx="400812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6000" b="1" dirty="0"/>
              <a:t>Sagiraju </a:t>
            </a:r>
            <a:r>
              <a:rPr lang="en-US" sz="6000" b="1" dirty="0" smtClean="0"/>
              <a:t>HKR</a:t>
            </a:r>
            <a:r>
              <a:rPr lang="en-US" sz="6000" b="1" baseline="30000" dirty="0" smtClean="0"/>
              <a:t>1</a:t>
            </a:r>
            <a:r>
              <a:rPr lang="en-US" sz="6000" b="1" dirty="0" smtClean="0"/>
              <a:t>, </a:t>
            </a:r>
            <a:r>
              <a:rPr lang="en-US" sz="6000" b="1" dirty="0"/>
              <a:t>Betancourt </a:t>
            </a:r>
            <a:r>
              <a:rPr lang="en-US" sz="6000" b="1" dirty="0" smtClean="0"/>
              <a:t>JA</a:t>
            </a:r>
            <a:r>
              <a:rPr lang="en-US" sz="6000" b="1" baseline="30000" dirty="0"/>
              <a:t>1</a:t>
            </a:r>
            <a:r>
              <a:rPr lang="en-US" sz="6000" b="1" dirty="0" smtClean="0"/>
              <a:t>, </a:t>
            </a:r>
            <a:r>
              <a:rPr lang="en-US" sz="6000" b="1" dirty="0"/>
              <a:t>Tucker </a:t>
            </a:r>
            <a:r>
              <a:rPr lang="en-US" sz="6000" b="1" dirty="0" smtClean="0"/>
              <a:t>DL</a:t>
            </a:r>
            <a:r>
              <a:rPr lang="en-US" sz="6000" b="1" baseline="30000" dirty="0" smtClean="0"/>
              <a:t>2</a:t>
            </a:r>
            <a:r>
              <a:rPr lang="en-US" sz="6000" b="1" dirty="0" smtClean="0"/>
              <a:t>, </a:t>
            </a:r>
            <a:r>
              <a:rPr lang="en-US" sz="6000" b="1" dirty="0"/>
              <a:t>Gorrell </a:t>
            </a:r>
            <a:r>
              <a:rPr lang="en-US" sz="6000" b="1" dirty="0" smtClean="0"/>
              <a:t>NS</a:t>
            </a:r>
            <a:r>
              <a:rPr lang="en-US" sz="6000" b="1" baseline="30000" dirty="0" smtClean="0"/>
              <a:t>2</a:t>
            </a:r>
            <a:r>
              <a:rPr lang="en-US" sz="6000" b="1" dirty="0" smtClean="0"/>
              <a:t>, </a:t>
            </a:r>
            <a:r>
              <a:rPr lang="en-US" sz="6000" b="1" dirty="0"/>
              <a:t>Whitworth </a:t>
            </a:r>
            <a:r>
              <a:rPr lang="en-US" sz="6000" b="1" dirty="0" smtClean="0"/>
              <a:t>KW</a:t>
            </a:r>
            <a:r>
              <a:rPr lang="en-US" sz="6000" b="1" baseline="30000" dirty="0"/>
              <a:t>1</a:t>
            </a:r>
            <a:r>
              <a:rPr lang="en-US" sz="6000" b="1" dirty="0" smtClean="0"/>
              <a:t>, </a:t>
            </a:r>
            <a:r>
              <a:rPr lang="en-US" sz="6000" b="1" dirty="0"/>
              <a:t>Marko </a:t>
            </a:r>
            <a:r>
              <a:rPr lang="en-US" sz="6000" b="1" dirty="0" smtClean="0"/>
              <a:t>D</a:t>
            </a:r>
            <a:r>
              <a:rPr lang="en-US" sz="6000" b="1" baseline="30000" dirty="0"/>
              <a:t>1</a:t>
            </a:r>
            <a:r>
              <a:rPr lang="en-US" sz="6000" b="1" dirty="0" smtClean="0"/>
              <a:t>, </a:t>
            </a:r>
            <a:r>
              <a:rPr lang="en-US" sz="6000" b="1" dirty="0"/>
              <a:t>Douphrate </a:t>
            </a:r>
            <a:r>
              <a:rPr lang="en-US" sz="6000" b="1" dirty="0" smtClean="0"/>
              <a:t>DI</a:t>
            </a:r>
            <a:r>
              <a:rPr lang="en-US" sz="6000" b="1" baseline="30000" dirty="0" smtClean="0"/>
              <a:t>1</a:t>
            </a:r>
            <a:r>
              <a:rPr lang="en-US" sz="6000" b="1" dirty="0" smtClean="0"/>
              <a:t>, </a:t>
            </a:r>
            <a:r>
              <a:rPr lang="en-US" sz="6000" b="1" dirty="0"/>
              <a:t>Cornell </a:t>
            </a:r>
            <a:r>
              <a:rPr lang="en-US" sz="6000" b="1" dirty="0" smtClean="0"/>
              <a:t>JE</a:t>
            </a:r>
            <a:r>
              <a:rPr lang="en-US" sz="6000" b="1" baseline="30000" dirty="0" smtClean="0"/>
              <a:t>3</a:t>
            </a:r>
            <a:r>
              <a:rPr lang="en-US" sz="6000" b="1" dirty="0" smtClean="0"/>
              <a:t>, </a:t>
            </a:r>
            <a:r>
              <a:rPr lang="en-US" sz="6000" b="1" dirty="0"/>
              <a:t>Cooper </a:t>
            </a:r>
            <a:r>
              <a:rPr lang="en-US" sz="6000" b="1" dirty="0" smtClean="0"/>
              <a:t>SP</a:t>
            </a:r>
            <a:r>
              <a:rPr lang="en-US" sz="6000" b="1" baseline="30000" dirty="0"/>
              <a:t>1</a:t>
            </a:r>
            <a:r>
              <a:rPr lang="en-US" sz="6000" b="1" dirty="0" smtClean="0"/>
              <a:t>, </a:t>
            </a:r>
            <a:r>
              <a:rPr lang="en-US" sz="6000" b="1" dirty="0"/>
              <a:t>Delclos </a:t>
            </a:r>
            <a:r>
              <a:rPr lang="en-US" sz="6000" b="1" dirty="0" smtClean="0"/>
              <a:t>GL</a:t>
            </a:r>
            <a:r>
              <a:rPr lang="en-US" sz="6000" b="1" baseline="30000" dirty="0"/>
              <a:t>1</a:t>
            </a:r>
            <a:r>
              <a:rPr lang="en-US" sz="6000" b="1" dirty="0" smtClean="0"/>
              <a:t>, </a:t>
            </a:r>
            <a:r>
              <a:rPr lang="en-US" sz="6000" b="1" dirty="0"/>
              <a:t>Whitehead </a:t>
            </a:r>
            <a:r>
              <a:rPr lang="en-US" sz="6000" b="1" dirty="0" smtClean="0"/>
              <a:t>LW</a:t>
            </a:r>
            <a:r>
              <a:rPr lang="en-US" sz="6000" b="1" baseline="30000" dirty="0"/>
              <a:t>1</a:t>
            </a:r>
            <a:r>
              <a:rPr lang="en-US" sz="6000" b="1" dirty="0" smtClean="0"/>
              <a:t>, </a:t>
            </a:r>
            <a:r>
              <a:rPr lang="en-US" sz="6000" b="1" dirty="0"/>
              <a:t>Alamgir </a:t>
            </a:r>
            <a:r>
              <a:rPr lang="en-US" sz="6000" b="1" dirty="0" smtClean="0"/>
              <a:t>H</a:t>
            </a:r>
            <a:r>
              <a:rPr lang="en-US" sz="6000" b="1" baseline="30000" dirty="0"/>
              <a:t>1</a:t>
            </a:r>
            <a:r>
              <a:rPr lang="en-US" sz="6000" b="1" dirty="0" smtClean="0"/>
              <a:t>, </a:t>
            </a:r>
            <a:r>
              <a:rPr lang="en-US" sz="6000" b="1" dirty="0"/>
              <a:t>Chien </a:t>
            </a:r>
            <a:r>
              <a:rPr lang="en-US" sz="6000" b="1" dirty="0" smtClean="0"/>
              <a:t>LC</a:t>
            </a:r>
            <a:r>
              <a:rPr lang="en-US" sz="6000" b="1" baseline="30000" dirty="0"/>
              <a:t>1</a:t>
            </a:r>
            <a:r>
              <a:rPr lang="en-US" sz="6000" b="1" dirty="0" smtClean="0"/>
              <a:t>, </a:t>
            </a:r>
            <a:r>
              <a:rPr lang="en-US" sz="6000" b="1" dirty="0"/>
              <a:t>Senchak </a:t>
            </a:r>
            <a:r>
              <a:rPr lang="en-US" sz="6000" b="1" dirty="0" smtClean="0"/>
              <a:t>AJ</a:t>
            </a:r>
            <a:r>
              <a:rPr lang="en-US" sz="6000" b="1" baseline="30000" dirty="0" smtClean="0"/>
              <a:t>4</a:t>
            </a:r>
            <a:r>
              <a:rPr lang="en-US" sz="6000" b="1" dirty="0" smtClean="0"/>
              <a:t>, </a:t>
            </a:r>
            <a:r>
              <a:rPr lang="en-US" sz="6000" b="1" dirty="0"/>
              <a:t>Gimeno </a:t>
            </a:r>
            <a:r>
              <a:rPr lang="en-US" sz="6000" b="1" dirty="0" smtClean="0"/>
              <a:t>D</a:t>
            </a:r>
            <a:r>
              <a:rPr lang="en-US" sz="6000" b="1" baseline="30000" dirty="0" smtClean="0">
                <a:solidFill>
                  <a:prstClr val="black"/>
                </a:solidFill>
              </a:rPr>
              <a:t>1</a:t>
            </a:r>
            <a:endParaRPr lang="en-US" sz="4800" b="1" baseline="30000" dirty="0" smtClean="0"/>
          </a:p>
          <a:p>
            <a:r>
              <a:rPr lang="en-US" sz="4800" b="1" baseline="30000" dirty="0" smtClean="0"/>
              <a:t>1 </a:t>
            </a:r>
            <a:r>
              <a:rPr lang="en-US" sz="4800" b="1" dirty="0" smtClean="0"/>
              <a:t>UTSPH San Antonio and Houston; </a:t>
            </a:r>
            <a:r>
              <a:rPr lang="en-US" sz="4800" b="1" baseline="30000" dirty="0"/>
              <a:t>2 </a:t>
            </a:r>
            <a:r>
              <a:rPr lang="en-US" sz="4800" b="1" dirty="0" smtClean="0"/>
              <a:t>The </a:t>
            </a:r>
            <a:r>
              <a:rPr lang="en-US" sz="4800" b="1" dirty="0"/>
              <a:t>Geneva </a:t>
            </a:r>
            <a:r>
              <a:rPr lang="en-US" sz="4800" b="1" dirty="0" smtClean="0"/>
              <a:t>Foundation; </a:t>
            </a:r>
            <a:r>
              <a:rPr lang="en-US" sz="4800" b="1" baseline="30000" dirty="0" smtClean="0"/>
              <a:t>3 </a:t>
            </a:r>
            <a:r>
              <a:rPr lang="en-US" sz="4800" b="1" dirty="0" smtClean="0"/>
              <a:t>UTHSC-San Antonio; </a:t>
            </a:r>
            <a:r>
              <a:rPr lang="en-US" sz="4800" b="1" baseline="30000" dirty="0" smtClean="0"/>
              <a:t>4 </a:t>
            </a:r>
            <a:r>
              <a:rPr lang="en-US" sz="4800" b="1" dirty="0" smtClean="0"/>
              <a:t>Walter Reed National Military Medical Center</a:t>
            </a:r>
            <a:endParaRPr lang="en-US" sz="4800" b="1" baseline="30000" dirty="0"/>
          </a:p>
        </p:txBody>
      </p:sp>
      <p:sp>
        <p:nvSpPr>
          <p:cNvPr id="2055" name="Rectangle 12"/>
          <p:cNvSpPr>
            <a:spLocks/>
          </p:cNvSpPr>
          <p:nvPr/>
        </p:nvSpPr>
        <p:spPr bwMode="auto">
          <a:xfrm>
            <a:off x="838200" y="428625"/>
            <a:ext cx="457200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US" sz="8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 burden of hearing loss among the military community: Initial findings of the Department of Defense Epidemiologic and Economic Burden of Hearing Loss Study (</a:t>
            </a:r>
            <a:r>
              <a:rPr lang="en-US" sz="8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DEEBoHLS</a:t>
            </a:r>
            <a:r>
              <a:rPr lang="en-US" sz="8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).</a:t>
            </a:r>
          </a:p>
        </p:txBody>
      </p:sp>
      <p:sp>
        <p:nvSpPr>
          <p:cNvPr id="2056" name="Rectangle 6"/>
          <p:cNvSpPr>
            <a:spLocks/>
          </p:cNvSpPr>
          <p:nvPr/>
        </p:nvSpPr>
        <p:spPr bwMode="auto">
          <a:xfrm>
            <a:off x="990600" y="5838200"/>
            <a:ext cx="10346870" cy="689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395288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Background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46075" indent="-346075" defTabSz="395288">
              <a:lnSpc>
                <a:spcPct val="150000"/>
              </a:lnSpc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600" dirty="0" err="1" smtClean="0">
                <a:cs typeface="Arial" panose="020B0604020202020204" pitchFamily="34" charset="0"/>
                <a:sym typeface="Helvetica" pitchFamily="34" charset="0"/>
              </a:rPr>
              <a:t>DEEBoHLS</a:t>
            </a:r>
            <a:r>
              <a:rPr lang="en-US" sz="3600" dirty="0" smtClean="0">
                <a:cs typeface="Arial" panose="020B0604020202020204" pitchFamily="34" charset="0"/>
                <a:sym typeface="Helvetica" pitchFamily="34" charset="0"/>
              </a:rPr>
              <a:t> </a:t>
            </a:r>
            <a:r>
              <a:rPr lang="en-US" sz="3600" dirty="0">
                <a:cs typeface="Arial" panose="020B0604020202020204" pitchFamily="34" charset="0"/>
                <a:sym typeface="Helvetica" pitchFamily="34" charset="0"/>
              </a:rPr>
              <a:t>is </a:t>
            </a:r>
            <a:r>
              <a:rPr lang="en-US" sz="3600" dirty="0" smtClean="0">
                <a:cs typeface="Arial" panose="020B0604020202020204" pitchFamily="34" charset="0"/>
                <a:sym typeface="Helvetica" pitchFamily="34" charset="0"/>
              </a:rPr>
              <a:t>an ongoing </a:t>
            </a:r>
            <a:r>
              <a:rPr lang="en-US" sz="3600" dirty="0">
                <a:cs typeface="Arial" panose="020B0604020202020204" pitchFamily="34" charset="0"/>
                <a:sym typeface="Helvetica" pitchFamily="34" charset="0"/>
              </a:rPr>
              <a:t>collaborative effort </a:t>
            </a:r>
            <a:r>
              <a:rPr lang="en-US" sz="3600" dirty="0" smtClean="0">
                <a:cs typeface="Arial" panose="020B0604020202020204" pitchFamily="34" charset="0"/>
                <a:sym typeface="Helvetica" pitchFamily="34" charset="0"/>
              </a:rPr>
              <a:t>between the UTSPH and the DoD </a:t>
            </a:r>
            <a:r>
              <a:rPr lang="en-US" sz="3600" dirty="0">
                <a:cs typeface="Arial" panose="020B0604020202020204" pitchFamily="34" charset="0"/>
                <a:sym typeface="Helvetica" pitchFamily="34" charset="0"/>
              </a:rPr>
              <a:t>Hearing Center of </a:t>
            </a:r>
            <a:r>
              <a:rPr lang="en-US" sz="3600" dirty="0" smtClean="0">
                <a:cs typeface="Arial" panose="020B0604020202020204" pitchFamily="34" charset="0"/>
                <a:sym typeface="Helvetica" pitchFamily="34" charset="0"/>
              </a:rPr>
              <a:t>Excellence. </a:t>
            </a:r>
          </a:p>
          <a:p>
            <a:pPr marL="346075" indent="-346075">
              <a:lnSpc>
                <a:spcPct val="150000"/>
              </a:lnSpc>
              <a:spcAft>
                <a:spcPts val="1800"/>
              </a:spcAft>
              <a:buClr>
                <a:schemeClr val="accent6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cs typeface="Arial" panose="020B0604020202020204" pitchFamily="34" charset="0"/>
                <a:sym typeface="Helvetica" pitchFamily="34" charset="0"/>
              </a:rPr>
              <a:t>Goal: To </a:t>
            </a:r>
            <a:r>
              <a:rPr lang="en-US" sz="3600" dirty="0">
                <a:cs typeface="Arial" panose="020B0604020202020204" pitchFamily="34" charset="0"/>
                <a:sym typeface="Helvetica" pitchFamily="34" charset="0"/>
              </a:rPr>
              <a:t>examine </a:t>
            </a:r>
            <a:r>
              <a:rPr lang="en-US" sz="3600" dirty="0" smtClean="0">
                <a:cs typeface="Arial" panose="020B0604020202020204" pitchFamily="34" charset="0"/>
                <a:sym typeface="Helvetica" pitchFamily="34" charset="0"/>
              </a:rPr>
              <a:t>incidence of </a:t>
            </a:r>
            <a:r>
              <a:rPr lang="en-US" sz="3600" dirty="0">
                <a:cs typeface="Arial" panose="020B0604020202020204" pitchFamily="34" charset="0"/>
                <a:sym typeface="Helvetica" pitchFamily="34" charset="0"/>
              </a:rPr>
              <a:t>service-related hearing impairment and noise-induced hearing </a:t>
            </a:r>
            <a:r>
              <a:rPr lang="en-US" sz="3600" dirty="0" smtClean="0">
                <a:cs typeface="Arial" panose="020B0604020202020204" pitchFamily="34" charset="0"/>
                <a:sym typeface="Helvetica" pitchFamily="34" charset="0"/>
              </a:rPr>
              <a:t>injury (HINIHI) cases among active </a:t>
            </a:r>
            <a:r>
              <a:rPr lang="en-US" sz="3600" dirty="0">
                <a:cs typeface="Arial" panose="020B0604020202020204" pitchFamily="34" charset="0"/>
                <a:sym typeface="Helvetica" pitchFamily="34" charset="0"/>
              </a:rPr>
              <a:t>duty </a:t>
            </a:r>
            <a:r>
              <a:rPr lang="en-US" sz="3600" dirty="0" smtClean="0">
                <a:cs typeface="Arial" panose="020B0604020202020204" pitchFamily="34" charset="0"/>
                <a:sym typeface="Helvetica" pitchFamily="34" charset="0"/>
              </a:rPr>
              <a:t>armed forces members of </a:t>
            </a:r>
            <a:r>
              <a:rPr lang="en-US" sz="3600" dirty="0">
                <a:cs typeface="Arial" panose="020B0604020202020204" pitchFamily="34" charset="0"/>
                <a:sym typeface="Helvetica" pitchFamily="34" charset="0"/>
              </a:rPr>
              <a:t>the U.S. military.</a:t>
            </a:r>
          </a:p>
        </p:txBody>
      </p:sp>
      <p:sp>
        <p:nvSpPr>
          <p:cNvPr id="2057" name="Rectangle 6"/>
          <p:cNvSpPr>
            <a:spLocks/>
          </p:cNvSpPr>
          <p:nvPr/>
        </p:nvSpPr>
        <p:spPr bwMode="auto">
          <a:xfrm>
            <a:off x="990600" y="14020800"/>
            <a:ext cx="10227511" cy="1006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984807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Methods</a:t>
            </a:r>
            <a:r>
              <a:rPr lang="en-US" sz="4000" dirty="0" smtClean="0"/>
              <a:t> </a:t>
            </a:r>
            <a:endParaRPr lang="en-US" sz="3600" dirty="0" smtClean="0"/>
          </a:p>
          <a:p>
            <a:pPr marL="342900" lvl="2" indent="-342900">
              <a:lnSpc>
                <a:spcPct val="150000"/>
              </a:lnSpc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  <a:defRPr/>
            </a:pPr>
            <a:r>
              <a:rPr lang="en-US" sz="3600" dirty="0" smtClean="0"/>
              <a:t>Data on members aged </a:t>
            </a:r>
            <a:r>
              <a:rPr lang="en-US" sz="3600" dirty="0"/>
              <a:t>15 and older for fiscal years (FY) 2008 </a:t>
            </a:r>
            <a:r>
              <a:rPr lang="en-US" sz="3600" dirty="0" smtClean="0"/>
              <a:t>- 2012 (excludes National Guard and Reserve).</a:t>
            </a:r>
            <a:endParaRPr lang="en-US" sz="3600" dirty="0"/>
          </a:p>
          <a:p>
            <a:pPr marL="342900" lvl="2" indent="-342900">
              <a:lnSpc>
                <a:spcPct val="150000"/>
              </a:lnSpc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  <a:defRPr/>
            </a:pPr>
            <a:r>
              <a:rPr lang="en-US" sz="3600" dirty="0" smtClean="0"/>
              <a:t>Numerator from clinical encounters from DoD direct care and paid provider records.</a:t>
            </a:r>
          </a:p>
          <a:p>
            <a:pPr marL="342900" lvl="2" indent="-342900">
              <a:lnSpc>
                <a:spcPct val="150000"/>
              </a:lnSpc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  <a:defRPr/>
            </a:pPr>
            <a:r>
              <a:rPr lang="en-US" sz="3600" dirty="0"/>
              <a:t>D</a:t>
            </a:r>
            <a:r>
              <a:rPr lang="en-US" sz="3600" dirty="0" smtClean="0"/>
              <a:t>enominator is aggregated force strength from the </a:t>
            </a:r>
            <a:r>
              <a:rPr lang="en-US" sz="3600" dirty="0"/>
              <a:t>Defense Manpower Data Center (DMDC</a:t>
            </a:r>
            <a:r>
              <a:rPr lang="en-US" sz="3600" dirty="0" smtClean="0"/>
              <a:t>).</a:t>
            </a:r>
          </a:p>
          <a:p>
            <a:pPr marL="342900" lvl="2" indent="-342900">
              <a:lnSpc>
                <a:spcPct val="150000"/>
              </a:lnSpc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  <a:defRPr/>
            </a:pPr>
            <a:r>
              <a:rPr lang="en-US" sz="3600" dirty="0"/>
              <a:t>Incidence </a:t>
            </a:r>
            <a:r>
              <a:rPr lang="en-US" sz="3600" dirty="0" smtClean="0"/>
              <a:t>by FY </a:t>
            </a:r>
            <a:r>
              <a:rPr lang="en-US" sz="3600" dirty="0"/>
              <a:t>per 1,000 people based on ICD-9 codes, focusing on the two most prevalent ICD-9 </a:t>
            </a:r>
            <a:r>
              <a:rPr lang="en-US" sz="3600" dirty="0" smtClean="0"/>
              <a:t>groups. </a:t>
            </a:r>
            <a:endParaRPr lang="en-US" sz="3600" dirty="0"/>
          </a:p>
          <a:p>
            <a:pPr marL="342900" lvl="2" indent="-342900">
              <a:lnSpc>
                <a:spcPct val="150000"/>
              </a:lnSpc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  <a:defRPr/>
            </a:pPr>
            <a:endParaRPr lang="en-US" sz="3600" dirty="0" smtClean="0"/>
          </a:p>
        </p:txBody>
      </p:sp>
      <p:sp>
        <p:nvSpPr>
          <p:cNvPr id="2058" name="Rectangle 6"/>
          <p:cNvSpPr>
            <a:spLocks/>
          </p:cNvSpPr>
          <p:nvPr/>
        </p:nvSpPr>
        <p:spPr bwMode="auto">
          <a:xfrm>
            <a:off x="14554200" y="11811000"/>
            <a:ext cx="10439400" cy="95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 defTabSz="395288">
              <a:lnSpc>
                <a:spcPct val="110000"/>
              </a:lnSpc>
              <a:spcAft>
                <a:spcPts val="600"/>
              </a:spcAft>
              <a:defRPr/>
            </a:pPr>
            <a:endParaRPr lang="en-US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algn="just" defTabSz="395288">
              <a:lnSpc>
                <a:spcPct val="110000"/>
              </a:lnSpc>
              <a:spcAft>
                <a:spcPts val="600"/>
              </a:spcAft>
              <a:defRPr/>
            </a:pPr>
            <a:endParaRPr lang="en-US" sz="16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2060" name="Rectangle 6"/>
          <p:cNvSpPr>
            <a:spLocks/>
          </p:cNvSpPr>
          <p:nvPr/>
        </p:nvSpPr>
        <p:spPr bwMode="auto">
          <a:xfrm>
            <a:off x="38481001" y="5838200"/>
            <a:ext cx="9905999" cy="1321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 defTabSz="395288">
              <a:lnSpc>
                <a:spcPct val="110000"/>
              </a:lnSpc>
              <a:spcAft>
                <a:spcPts val="600"/>
              </a:spcAft>
              <a:defRPr/>
            </a:pP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Summary &amp; Conclusions</a:t>
            </a:r>
            <a:r>
              <a:rPr lang="en-US" sz="4000" dirty="0" smtClean="0">
                <a:latin typeface="Helvetica" pitchFamily="34" charset="0"/>
              </a:rPr>
              <a:t> </a:t>
            </a:r>
            <a:endParaRPr lang="en-US" sz="4000" dirty="0">
              <a:latin typeface="Arial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  <a:defRPr/>
            </a:pPr>
            <a:r>
              <a:rPr lang="en-US" sz="3600" dirty="0" smtClean="0">
                <a:cs typeface="Arial" panose="020B0604020202020204" pitchFamily="34" charset="0"/>
                <a:sym typeface="Helvetica" pitchFamily="34" charset="0"/>
              </a:rPr>
              <a:t>First comprehensive </a:t>
            </a:r>
            <a:r>
              <a:rPr lang="en-US" sz="3600" dirty="0">
                <a:cs typeface="Arial" panose="020B0604020202020204" pitchFamily="34" charset="0"/>
                <a:sym typeface="Helvetica" pitchFamily="34" charset="0"/>
              </a:rPr>
              <a:t>estimate of the current burden of </a:t>
            </a:r>
            <a:r>
              <a:rPr lang="en-US" sz="3600" dirty="0" smtClean="0">
                <a:cs typeface="Arial" panose="020B0604020202020204" pitchFamily="34" charset="0"/>
                <a:sym typeface="Helvetica" pitchFamily="34" charset="0"/>
              </a:rPr>
              <a:t>HINIHI among </a:t>
            </a:r>
            <a:r>
              <a:rPr lang="en-US" sz="3600" dirty="0">
                <a:cs typeface="Arial" panose="020B0604020202020204" pitchFamily="34" charset="0"/>
                <a:sym typeface="Helvetica" pitchFamily="34" charset="0"/>
              </a:rPr>
              <a:t>active duty Armed Forces. </a:t>
            </a:r>
          </a:p>
          <a:p>
            <a:pPr marL="342900" indent="-342900">
              <a:lnSpc>
                <a:spcPct val="150000"/>
              </a:lnSpc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  <a:defRPr/>
            </a:pPr>
            <a:r>
              <a:rPr lang="en-US" sz="3600" dirty="0" smtClean="0">
                <a:cs typeface="Arial" panose="020B0604020202020204" pitchFamily="34" charset="0"/>
                <a:sym typeface="Helvetica" pitchFamily="34" charset="0"/>
              </a:rPr>
              <a:t>Demographics </a:t>
            </a:r>
            <a:r>
              <a:rPr lang="en-US" sz="3600" dirty="0">
                <a:cs typeface="Arial" panose="020B0604020202020204" pitchFamily="34" charset="0"/>
                <a:sym typeface="Helvetica" pitchFamily="34" charset="0"/>
              </a:rPr>
              <a:t>of the sample </a:t>
            </a:r>
            <a:r>
              <a:rPr lang="en-US" sz="3600" dirty="0" smtClean="0">
                <a:cs typeface="Arial" panose="020B0604020202020204" pitchFamily="34" charset="0"/>
                <a:sym typeface="Helvetica" pitchFamily="34" charset="0"/>
              </a:rPr>
              <a:t>remained unchanged over the study period.</a:t>
            </a:r>
            <a:endParaRPr lang="en-US" sz="3600" dirty="0">
              <a:cs typeface="Arial" panose="020B0604020202020204" pitchFamily="34" charset="0"/>
              <a:sym typeface="Helvetica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  <a:defRPr/>
            </a:pPr>
            <a:r>
              <a:rPr lang="en-US" sz="3600" dirty="0" smtClean="0">
                <a:cs typeface="Arial" panose="020B0604020202020204" pitchFamily="34" charset="0"/>
                <a:sym typeface="Helvetica" pitchFamily="34" charset="0"/>
              </a:rPr>
              <a:t>Overall HINIHI incidence decreased.</a:t>
            </a:r>
            <a:endParaRPr lang="en-US" sz="3600" dirty="0">
              <a:cs typeface="Arial" panose="020B0604020202020204" pitchFamily="34" charset="0"/>
              <a:sym typeface="Helvetica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  <a:defRPr/>
            </a:pPr>
            <a:r>
              <a:rPr lang="en-US" sz="3600" dirty="0" smtClean="0">
                <a:cs typeface="Arial" panose="020B0604020202020204" pitchFamily="34" charset="0"/>
                <a:sym typeface="Helvetica" pitchFamily="34" charset="0"/>
              </a:rPr>
              <a:t>Tinnitus </a:t>
            </a:r>
            <a:r>
              <a:rPr lang="en-US" sz="3600" dirty="0">
                <a:cs typeface="Arial" panose="020B0604020202020204" pitchFamily="34" charset="0"/>
                <a:sym typeface="Helvetica" pitchFamily="34" charset="0"/>
              </a:rPr>
              <a:t>incidence </a:t>
            </a:r>
            <a:r>
              <a:rPr lang="en-US" sz="3600" dirty="0" smtClean="0">
                <a:cs typeface="Arial" panose="020B0604020202020204" pitchFamily="34" charset="0"/>
                <a:sym typeface="Helvetica" pitchFamily="34" charset="0"/>
              </a:rPr>
              <a:t>increased while SNHL incidence appear stable.</a:t>
            </a:r>
            <a:endParaRPr lang="en-US" sz="3600" dirty="0">
              <a:cs typeface="Arial" panose="020B0604020202020204" pitchFamily="34" charset="0"/>
              <a:sym typeface="Helvetica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  <a:defRPr/>
            </a:pPr>
            <a:r>
              <a:rPr lang="en-US" sz="3600" dirty="0" smtClean="0">
                <a:cs typeface="Arial" panose="020B0604020202020204" pitchFamily="34" charset="0"/>
                <a:sym typeface="Helvetica" pitchFamily="34" charset="0"/>
              </a:rPr>
              <a:t>Gender gap: Higher incidence among males.</a:t>
            </a:r>
          </a:p>
          <a:p>
            <a:pPr marL="342900" indent="-342900">
              <a:lnSpc>
                <a:spcPct val="150000"/>
              </a:lnSpc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  <a:defRPr/>
            </a:pPr>
            <a:r>
              <a:rPr lang="en-US" sz="3600" dirty="0" smtClean="0">
                <a:cs typeface="Arial" panose="020B0604020202020204" pitchFamily="34" charset="0"/>
                <a:sym typeface="Helvetica" pitchFamily="34" charset="0"/>
              </a:rPr>
              <a:t>Age effect: Higher incidence among older members.</a:t>
            </a:r>
          </a:p>
          <a:p>
            <a:pPr marL="342900" indent="-342900">
              <a:lnSpc>
                <a:spcPct val="150000"/>
              </a:lnSpc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  <a:defRPr/>
            </a:pPr>
            <a:r>
              <a:rPr lang="en-US" sz="3600" dirty="0" smtClean="0">
                <a:cs typeface="Arial" panose="020B0604020202020204" pitchFamily="34" charset="0"/>
                <a:sym typeface="Helvetica" pitchFamily="34" charset="0"/>
              </a:rPr>
              <a:t>HINIHI incidence decreased for </a:t>
            </a:r>
            <a:r>
              <a:rPr lang="en-US" sz="3600" dirty="0">
                <a:cs typeface="Arial" panose="020B0604020202020204" pitchFamily="34" charset="0"/>
                <a:sym typeface="Helvetica" pitchFamily="34" charset="0"/>
              </a:rPr>
              <a:t>Army and Air Force </a:t>
            </a:r>
            <a:r>
              <a:rPr lang="en-US" sz="3600" dirty="0" smtClean="0">
                <a:cs typeface="Arial" panose="020B0604020202020204" pitchFamily="34" charset="0"/>
                <a:sym typeface="Helvetica" pitchFamily="34" charset="0"/>
              </a:rPr>
              <a:t>but almost </a:t>
            </a:r>
            <a:r>
              <a:rPr lang="en-US" sz="3600" dirty="0">
                <a:cs typeface="Arial" panose="020B0604020202020204" pitchFamily="34" charset="0"/>
                <a:sym typeface="Helvetica" pitchFamily="34" charset="0"/>
              </a:rPr>
              <a:t>doubled among </a:t>
            </a:r>
            <a:r>
              <a:rPr lang="en-US" sz="3600" dirty="0" smtClean="0">
                <a:cs typeface="Arial" panose="020B0604020202020204" pitchFamily="34" charset="0"/>
                <a:sym typeface="Helvetica" pitchFamily="34" charset="0"/>
              </a:rPr>
              <a:t>marines.</a:t>
            </a:r>
          </a:p>
          <a:p>
            <a:pPr marL="342900" indent="-342900">
              <a:lnSpc>
                <a:spcPct val="150000"/>
              </a:lnSpc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  <a:defRPr/>
            </a:pPr>
            <a:r>
              <a:rPr lang="en-US" sz="3600" dirty="0" smtClean="0">
                <a:cs typeface="Arial" panose="020B0604020202020204" pitchFamily="34" charset="0"/>
                <a:sym typeface="Helvetica" pitchFamily="34" charset="0"/>
              </a:rPr>
              <a:t>Tinnitus </a:t>
            </a:r>
            <a:r>
              <a:rPr lang="en-US" sz="3600" dirty="0">
                <a:cs typeface="Arial" panose="020B0604020202020204" pitchFamily="34" charset="0"/>
                <a:sym typeface="Helvetica" pitchFamily="34" charset="0"/>
              </a:rPr>
              <a:t>and SNHL </a:t>
            </a:r>
            <a:r>
              <a:rPr lang="en-US" sz="3600" dirty="0" smtClean="0">
                <a:cs typeface="Arial" panose="020B0604020202020204" pitchFamily="34" charset="0"/>
                <a:sym typeface="Helvetica" pitchFamily="34" charset="0"/>
              </a:rPr>
              <a:t>incidence also increased for marines.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824400" y="1752600"/>
            <a:ext cx="5105400" cy="3587750"/>
            <a:chOff x="35318700" y="527050"/>
            <a:chExt cx="5105400" cy="3587750"/>
          </a:xfrm>
        </p:grpSpPr>
        <p:pic>
          <p:nvPicPr>
            <p:cNvPr id="2061" name="Picture 15" descr="UTH_2c+uthsch_vert_pms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318700" y="527050"/>
              <a:ext cx="5105400" cy="2568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3" name="Picture 17" descr="UTH logo email sigs schools5.jpg"/>
            <p:cNvPicPr>
              <a:picLocks noChangeAspect="1" noChangeArrowheads="1"/>
            </p:cNvPicPr>
            <p:nvPr/>
          </p:nvPicPr>
          <p:blipFill>
            <a:blip r:embed="rId4" cstate="print"/>
            <a:srcRect l="68558" t="65233" r="-1183" b="-2243"/>
            <a:stretch>
              <a:fillRect/>
            </a:stretch>
          </p:blipFill>
          <p:spPr bwMode="auto">
            <a:xfrm>
              <a:off x="35585400" y="3581400"/>
              <a:ext cx="45720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" name="Rectangle 40"/>
          <p:cNvSpPr/>
          <p:nvPr/>
        </p:nvSpPr>
        <p:spPr>
          <a:xfrm>
            <a:off x="38481001" y="25908000"/>
            <a:ext cx="9829799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Acknowledgements</a:t>
            </a:r>
          </a:p>
          <a:p>
            <a:endParaRPr lang="en-US" sz="1000" b="1" dirty="0" smtClean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r>
              <a:rPr lang="en-US" sz="3600" dirty="0" smtClean="0">
                <a:cs typeface="Arial" panose="020B0604020202020204" pitchFamily="34" charset="0"/>
              </a:rPr>
              <a:t>Funding </a:t>
            </a:r>
            <a:r>
              <a:rPr lang="en-US" sz="3600" dirty="0">
                <a:cs typeface="Arial" panose="020B0604020202020204" pitchFamily="34" charset="0"/>
              </a:rPr>
              <a:t>awarded through BAA 11-01-HPW from </a:t>
            </a:r>
            <a:r>
              <a:rPr lang="en-US" sz="3600" dirty="0" smtClean="0">
                <a:cs typeface="Arial" panose="020B0604020202020204" pitchFamily="34" charset="0"/>
              </a:rPr>
              <a:t>DoD Hearing Center of Excellence: “Clinical </a:t>
            </a:r>
            <a:r>
              <a:rPr lang="en-US" sz="3600" dirty="0">
                <a:cs typeface="Arial" panose="020B0604020202020204" pitchFamily="34" charset="0"/>
              </a:rPr>
              <a:t>Investigation of Hearing Injuries, Noise Exposures, and Cost Burden in Active Duty US Military Service Members</a:t>
            </a:r>
            <a:r>
              <a:rPr lang="en-US" sz="3600" dirty="0" smtClean="0">
                <a:cs typeface="Arial" panose="020B0604020202020204" pitchFamily="34" charset="0"/>
              </a:rPr>
              <a:t>”. </a:t>
            </a:r>
          </a:p>
          <a:p>
            <a:pPr algn="just"/>
            <a:endParaRPr lang="en-US" sz="2000" dirty="0" smtClean="0">
              <a:cs typeface="Arial" panose="020B0604020202020204" pitchFamily="34" charset="0"/>
            </a:endParaRPr>
          </a:p>
          <a:p>
            <a:endParaRPr lang="en-US" sz="3200" dirty="0" smtClean="0">
              <a:cs typeface="Arial" panose="020B0604020202020204" pitchFamily="34" charset="0"/>
            </a:endParaRPr>
          </a:p>
          <a:p>
            <a:endParaRPr lang="en-US" sz="3200" dirty="0">
              <a:cs typeface="Arial" panose="020B0604020202020204" pitchFamily="34" charset="0"/>
            </a:endParaRPr>
          </a:p>
          <a:p>
            <a:endParaRPr lang="en-US" sz="3600" dirty="0" smtClean="0">
              <a:cs typeface="Arial" panose="020B0604020202020204" pitchFamily="34" charset="0"/>
            </a:endParaRPr>
          </a:p>
          <a:p>
            <a:r>
              <a:rPr lang="en-US" sz="3600" dirty="0" smtClean="0">
                <a:cs typeface="Arial" panose="020B0604020202020204" pitchFamily="34" charset="0"/>
              </a:rPr>
              <a:t>Inquires to Natasha Gorrell, Project. </a:t>
            </a:r>
            <a:r>
              <a:rPr lang="en-US" sz="3600" dirty="0" err="1" smtClean="0">
                <a:cs typeface="Arial" panose="020B0604020202020204" pitchFamily="34" charset="0"/>
              </a:rPr>
              <a:t>Coord</a:t>
            </a:r>
            <a:r>
              <a:rPr lang="en-US" sz="3600" dirty="0" smtClean="0">
                <a:cs typeface="Arial" panose="020B0604020202020204" pitchFamily="34" charset="0"/>
              </a:rPr>
              <a:t>., at Natasha.Sotolongo@uth.tmc.edu </a:t>
            </a:r>
            <a:endParaRPr lang="en-US" sz="3600" b="1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91" name="Rectangle 441"/>
          <p:cNvSpPr>
            <a:spLocks noChangeArrowheads="1"/>
          </p:cNvSpPr>
          <p:nvPr/>
        </p:nvSpPr>
        <p:spPr bwMode="auto">
          <a:xfrm>
            <a:off x="19507200" y="20297001"/>
            <a:ext cx="5145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&lt;12%</a:t>
            </a:r>
          </a:p>
        </p:txBody>
      </p:sp>
      <p:grpSp>
        <p:nvGrpSpPr>
          <p:cNvPr id="1800" name="Group 1799"/>
          <p:cNvGrpSpPr/>
          <p:nvPr/>
        </p:nvGrpSpPr>
        <p:grpSpPr>
          <a:xfrm>
            <a:off x="28328937" y="20306524"/>
            <a:ext cx="703263" cy="1334276"/>
            <a:chOff x="28328937" y="20306524"/>
            <a:chExt cx="703263" cy="1334276"/>
          </a:xfrm>
        </p:grpSpPr>
        <p:sp>
          <p:nvSpPr>
            <p:cNvPr id="917" name="Rectangle 441"/>
            <p:cNvSpPr>
              <a:spLocks noChangeArrowheads="1"/>
            </p:cNvSpPr>
            <p:nvPr/>
          </p:nvSpPr>
          <p:spPr bwMode="auto">
            <a:xfrm>
              <a:off x="28328937" y="20678775"/>
              <a:ext cx="7032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12-21%</a:t>
              </a:r>
            </a:p>
          </p:txBody>
        </p:sp>
        <p:sp>
          <p:nvSpPr>
            <p:cNvPr id="918" name="Rectangle 443"/>
            <p:cNvSpPr>
              <a:spLocks noChangeArrowheads="1"/>
            </p:cNvSpPr>
            <p:nvPr/>
          </p:nvSpPr>
          <p:spPr bwMode="auto">
            <a:xfrm>
              <a:off x="28328937" y="21031200"/>
              <a:ext cx="7032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800" dirty="0" smtClean="0">
                  <a:solidFill>
                    <a:srgbClr val="000000"/>
                  </a:solidFill>
                  <a:latin typeface="+mn-lt"/>
                </a:rPr>
                <a:t>21</a:t>
              </a: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-45%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919" name="Rectangle 447"/>
            <p:cNvSpPr>
              <a:spLocks noChangeArrowheads="1"/>
            </p:cNvSpPr>
            <p:nvPr/>
          </p:nvSpPr>
          <p:spPr bwMode="auto">
            <a:xfrm>
              <a:off x="28328937" y="21364575"/>
              <a:ext cx="5143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&gt;45%</a:t>
              </a:r>
            </a:p>
          </p:txBody>
        </p:sp>
        <p:sp>
          <p:nvSpPr>
            <p:cNvPr id="920" name="Rectangle 441"/>
            <p:cNvSpPr>
              <a:spLocks noChangeArrowheads="1"/>
            </p:cNvSpPr>
            <p:nvPr/>
          </p:nvSpPr>
          <p:spPr bwMode="auto">
            <a:xfrm>
              <a:off x="28328937" y="20306524"/>
              <a:ext cx="51456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&lt;12%</a:t>
              </a:r>
            </a:p>
          </p:txBody>
        </p:sp>
      </p:grpSp>
      <p:grpSp>
        <p:nvGrpSpPr>
          <p:cNvPr id="926" name="Group 925"/>
          <p:cNvGrpSpPr/>
          <p:nvPr/>
        </p:nvGrpSpPr>
        <p:grpSpPr>
          <a:xfrm>
            <a:off x="36417252" y="20306524"/>
            <a:ext cx="703263" cy="1381901"/>
            <a:chOff x="28328937" y="20306524"/>
            <a:chExt cx="703263" cy="1381901"/>
          </a:xfrm>
        </p:grpSpPr>
        <p:sp>
          <p:nvSpPr>
            <p:cNvPr id="927" name="Rectangle 441"/>
            <p:cNvSpPr>
              <a:spLocks noChangeArrowheads="1"/>
            </p:cNvSpPr>
            <p:nvPr/>
          </p:nvSpPr>
          <p:spPr bwMode="auto">
            <a:xfrm>
              <a:off x="28328937" y="20678775"/>
              <a:ext cx="7032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12-21%</a:t>
              </a:r>
            </a:p>
          </p:txBody>
        </p:sp>
        <p:sp>
          <p:nvSpPr>
            <p:cNvPr id="928" name="Rectangle 443"/>
            <p:cNvSpPr>
              <a:spLocks noChangeArrowheads="1"/>
            </p:cNvSpPr>
            <p:nvPr/>
          </p:nvSpPr>
          <p:spPr bwMode="auto">
            <a:xfrm>
              <a:off x="28328937" y="21059775"/>
              <a:ext cx="7032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800" dirty="0" smtClean="0">
                  <a:solidFill>
                    <a:srgbClr val="000000"/>
                  </a:solidFill>
                  <a:latin typeface="+mn-lt"/>
                </a:rPr>
                <a:t>21</a:t>
              </a: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-45%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929" name="Rectangle 447"/>
            <p:cNvSpPr>
              <a:spLocks noChangeArrowheads="1"/>
            </p:cNvSpPr>
            <p:nvPr/>
          </p:nvSpPr>
          <p:spPr bwMode="auto">
            <a:xfrm>
              <a:off x="28430535" y="21412200"/>
              <a:ext cx="5143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&gt;45%</a:t>
              </a:r>
            </a:p>
          </p:txBody>
        </p:sp>
        <p:sp>
          <p:nvSpPr>
            <p:cNvPr id="930" name="Rectangle 441"/>
            <p:cNvSpPr>
              <a:spLocks noChangeArrowheads="1"/>
            </p:cNvSpPr>
            <p:nvPr/>
          </p:nvSpPr>
          <p:spPr bwMode="auto">
            <a:xfrm>
              <a:off x="28328937" y="20306524"/>
              <a:ext cx="51456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&lt;12%</a:t>
              </a:r>
            </a:p>
          </p:txBody>
        </p:sp>
      </p:grpSp>
      <p:pic>
        <p:nvPicPr>
          <p:cNvPr id="849" name="Picture 848" descr="genev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9600" y="29835251"/>
            <a:ext cx="4169244" cy="9161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1179" y="29794200"/>
            <a:ext cx="4864414" cy="926555"/>
          </a:xfrm>
          <a:prstGeom prst="rect">
            <a:avLst/>
          </a:prstGeom>
        </p:spPr>
      </p:pic>
      <p:graphicFrame>
        <p:nvGraphicFramePr>
          <p:cNvPr id="853" name="Table 8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164097"/>
              </p:ext>
            </p:extLst>
          </p:nvPr>
        </p:nvGraphicFramePr>
        <p:xfrm>
          <a:off x="1159330" y="23698200"/>
          <a:ext cx="10178140" cy="8202168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154496"/>
                <a:gridCol w="8023644"/>
              </a:tblGrid>
              <a:tr h="1853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ICD-9 codes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39" marR="6593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Descriptive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39" marR="65939" marT="0" marB="0" anchor="b">
                    <a:solidFill>
                      <a:schemeClr val="bg1"/>
                    </a:solidFill>
                  </a:tcPr>
                </a:tc>
              </a:tr>
              <a:tr h="185363">
                <a:tc>
                  <a:txBody>
                    <a:bodyPr/>
                    <a:lstStyle/>
                    <a:p>
                      <a:pPr marL="0" marR="0" algn="l" defTabSz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384.xx,</a:t>
                      </a:r>
                    </a:p>
                    <a:p>
                      <a:pPr marL="0" marR="0" algn="l" defTabSz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385.xx 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39" marR="6593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Tympanic membrane</a:t>
                      </a:r>
                      <a:r>
                        <a:rPr lang="en-US" sz="3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Ossicular</a:t>
                      </a: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disorders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39" marR="65939" marT="0" marB="0">
                    <a:solidFill>
                      <a:schemeClr val="bg1"/>
                    </a:solidFill>
                  </a:tcPr>
                </a:tc>
              </a:tr>
              <a:tr h="18536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386.xx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39" marR="6593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Vestibular system disorders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39" marR="65939" marT="0" marB="0">
                    <a:solidFill>
                      <a:schemeClr val="bg1"/>
                    </a:solidFill>
                  </a:tcPr>
                </a:tc>
              </a:tr>
              <a:tr h="18536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388.02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39" marR="6593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Transient ischemic deafness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39" marR="65939" marT="0" marB="0">
                    <a:solidFill>
                      <a:schemeClr val="bg1"/>
                    </a:solidFill>
                  </a:tcPr>
                </a:tc>
              </a:tr>
              <a:tr h="18536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388.1x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39" marR="6593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Noise effects on inner ear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39" marR="65939" marT="0" marB="0">
                    <a:solidFill>
                      <a:schemeClr val="bg1"/>
                    </a:solidFill>
                  </a:tcPr>
                </a:tc>
              </a:tr>
              <a:tr h="18536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388.2x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39" marR="6593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Sudden hearing loss, unspecified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39" marR="65939" marT="0" marB="0">
                    <a:solidFill>
                      <a:schemeClr val="bg1"/>
                    </a:solidFill>
                  </a:tcPr>
                </a:tc>
              </a:tr>
              <a:tr h="18536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388.3x</a:t>
                      </a:r>
                      <a:endParaRPr lang="en-US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39" marR="6593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Tinnitus</a:t>
                      </a:r>
                      <a:endParaRPr lang="en-US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39" marR="65939" marT="0" marB="0">
                    <a:solidFill>
                      <a:schemeClr val="bg1"/>
                    </a:solidFill>
                  </a:tcPr>
                </a:tc>
              </a:tr>
              <a:tr h="18536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388.4x,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388.5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39" marR="6593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Abnormal auditory perception;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Auditory nerve disorders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39" marR="65939" marT="0" marB="0">
                    <a:solidFill>
                      <a:schemeClr val="bg1"/>
                    </a:solidFill>
                  </a:tcPr>
                </a:tc>
              </a:tr>
              <a:tr h="18536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389.xx</a:t>
                      </a:r>
                      <a:endParaRPr lang="en-US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39" marR="6593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Hearing loss -&gt;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389.1x- Sensori</a:t>
                      </a:r>
                      <a:r>
                        <a:rPr lang="en-US" sz="3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neural (SNHL)</a:t>
                      </a:r>
                      <a:endParaRPr lang="en-US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39" marR="65939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08" name="AutoShape 68"/>
          <p:cNvSpPr>
            <a:spLocks noChangeAspect="1" noChangeArrowheads="1" noTextEdit="1"/>
          </p:cNvSpPr>
          <p:nvPr/>
        </p:nvSpPr>
        <p:spPr bwMode="auto">
          <a:xfrm>
            <a:off x="12269033" y="23622497"/>
            <a:ext cx="9144573" cy="746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2" name="Rectangle 148"/>
          <p:cNvSpPr>
            <a:spLocks noChangeArrowheads="1"/>
          </p:cNvSpPr>
          <p:nvPr/>
        </p:nvSpPr>
        <p:spPr bwMode="auto">
          <a:xfrm>
            <a:off x="12269033" y="23622497"/>
            <a:ext cx="12374" cy="5556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83" name="Rectangle 149"/>
          <p:cNvSpPr>
            <a:spLocks noChangeArrowheads="1"/>
          </p:cNvSpPr>
          <p:nvPr/>
        </p:nvSpPr>
        <p:spPr bwMode="auto">
          <a:xfrm>
            <a:off x="12269033" y="23622497"/>
            <a:ext cx="12374" cy="5556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84" name="Rectangle 150"/>
          <p:cNvSpPr>
            <a:spLocks noChangeArrowheads="1"/>
          </p:cNvSpPr>
          <p:nvPr/>
        </p:nvSpPr>
        <p:spPr bwMode="auto">
          <a:xfrm>
            <a:off x="12269033" y="23622497"/>
            <a:ext cx="12374" cy="5556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85" name="Rectangle 151"/>
          <p:cNvSpPr>
            <a:spLocks noChangeArrowheads="1"/>
          </p:cNvSpPr>
          <p:nvPr/>
        </p:nvSpPr>
        <p:spPr bwMode="auto">
          <a:xfrm>
            <a:off x="12269033" y="23622497"/>
            <a:ext cx="12374" cy="5556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86" name="Rectangle 152"/>
          <p:cNvSpPr>
            <a:spLocks noChangeArrowheads="1"/>
          </p:cNvSpPr>
          <p:nvPr/>
        </p:nvSpPr>
        <p:spPr bwMode="auto">
          <a:xfrm>
            <a:off x="12269033" y="23622497"/>
            <a:ext cx="12374" cy="5556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87" name="Rectangle 153"/>
          <p:cNvSpPr>
            <a:spLocks noChangeArrowheads="1"/>
          </p:cNvSpPr>
          <p:nvPr/>
        </p:nvSpPr>
        <p:spPr bwMode="auto">
          <a:xfrm>
            <a:off x="12269033" y="23622497"/>
            <a:ext cx="12374" cy="5556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94" name="Rectangle 154"/>
          <p:cNvSpPr>
            <a:spLocks noChangeArrowheads="1"/>
          </p:cNvSpPr>
          <p:nvPr/>
        </p:nvSpPr>
        <p:spPr bwMode="auto">
          <a:xfrm>
            <a:off x="12269033" y="23622497"/>
            <a:ext cx="12374" cy="5556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95" name="Rectangle 155"/>
          <p:cNvSpPr>
            <a:spLocks noChangeArrowheads="1"/>
          </p:cNvSpPr>
          <p:nvPr/>
        </p:nvSpPr>
        <p:spPr bwMode="auto">
          <a:xfrm>
            <a:off x="12269033" y="23622497"/>
            <a:ext cx="12374" cy="5556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96" name="Rectangle 156"/>
          <p:cNvSpPr>
            <a:spLocks noChangeArrowheads="1"/>
          </p:cNvSpPr>
          <p:nvPr/>
        </p:nvSpPr>
        <p:spPr bwMode="auto">
          <a:xfrm>
            <a:off x="12269033" y="23622497"/>
            <a:ext cx="12374" cy="5556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97" name="Rectangle 157"/>
          <p:cNvSpPr>
            <a:spLocks noChangeArrowheads="1"/>
          </p:cNvSpPr>
          <p:nvPr/>
        </p:nvSpPr>
        <p:spPr bwMode="auto">
          <a:xfrm>
            <a:off x="12269033" y="23622497"/>
            <a:ext cx="12374" cy="5556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" name="Picture 15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1631" y="24365149"/>
            <a:ext cx="5303" cy="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0" name="Picture 16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1631" y="24663321"/>
            <a:ext cx="5303" cy="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7" name="Rectangle 167"/>
          <p:cNvSpPr>
            <a:spLocks noChangeArrowheads="1"/>
          </p:cNvSpPr>
          <p:nvPr/>
        </p:nvSpPr>
        <p:spPr bwMode="auto">
          <a:xfrm>
            <a:off x="12269033" y="23622497"/>
            <a:ext cx="12374" cy="5556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9" name="Rectangle 168"/>
          <p:cNvSpPr>
            <a:spLocks noChangeArrowheads="1"/>
          </p:cNvSpPr>
          <p:nvPr/>
        </p:nvSpPr>
        <p:spPr bwMode="auto">
          <a:xfrm>
            <a:off x="12269033" y="23622497"/>
            <a:ext cx="12374" cy="5556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0" name="Rectangle 169"/>
          <p:cNvSpPr>
            <a:spLocks noChangeArrowheads="1"/>
          </p:cNvSpPr>
          <p:nvPr/>
        </p:nvSpPr>
        <p:spPr bwMode="auto">
          <a:xfrm>
            <a:off x="12269033" y="23622497"/>
            <a:ext cx="12374" cy="5556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1" name="Rectangle 170"/>
          <p:cNvSpPr>
            <a:spLocks noChangeArrowheads="1"/>
          </p:cNvSpPr>
          <p:nvPr/>
        </p:nvSpPr>
        <p:spPr bwMode="auto">
          <a:xfrm>
            <a:off x="12269033" y="23622497"/>
            <a:ext cx="12374" cy="5556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2" name="Rectangle 171"/>
          <p:cNvSpPr>
            <a:spLocks noChangeArrowheads="1"/>
          </p:cNvSpPr>
          <p:nvPr/>
        </p:nvSpPr>
        <p:spPr bwMode="auto">
          <a:xfrm>
            <a:off x="12269033" y="23622497"/>
            <a:ext cx="12374" cy="5556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3" name="Rectangle 172"/>
          <p:cNvSpPr>
            <a:spLocks noChangeArrowheads="1"/>
          </p:cNvSpPr>
          <p:nvPr/>
        </p:nvSpPr>
        <p:spPr bwMode="auto">
          <a:xfrm>
            <a:off x="12269033" y="23622497"/>
            <a:ext cx="12374" cy="5556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4" name="Rectangle 173"/>
          <p:cNvSpPr>
            <a:spLocks noChangeArrowheads="1"/>
          </p:cNvSpPr>
          <p:nvPr/>
        </p:nvSpPr>
        <p:spPr bwMode="auto">
          <a:xfrm>
            <a:off x="12269033" y="23622497"/>
            <a:ext cx="12374" cy="5556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" name="Rectangle 174"/>
          <p:cNvSpPr>
            <a:spLocks noChangeArrowheads="1"/>
          </p:cNvSpPr>
          <p:nvPr/>
        </p:nvSpPr>
        <p:spPr bwMode="auto">
          <a:xfrm>
            <a:off x="12269033" y="23622497"/>
            <a:ext cx="12374" cy="5556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" name="Rectangle 175"/>
          <p:cNvSpPr>
            <a:spLocks noChangeArrowheads="1"/>
          </p:cNvSpPr>
          <p:nvPr/>
        </p:nvSpPr>
        <p:spPr bwMode="auto">
          <a:xfrm>
            <a:off x="12269033" y="23622497"/>
            <a:ext cx="12374" cy="5556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7" name="Rectangle 176"/>
          <p:cNvSpPr>
            <a:spLocks noChangeArrowheads="1"/>
          </p:cNvSpPr>
          <p:nvPr/>
        </p:nvSpPr>
        <p:spPr bwMode="auto">
          <a:xfrm>
            <a:off x="12269033" y="23622497"/>
            <a:ext cx="12374" cy="5556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03" name="AutoShape 191"/>
          <p:cNvSpPr>
            <a:spLocks noChangeAspect="1" noChangeArrowheads="1" noTextEdit="1"/>
          </p:cNvSpPr>
          <p:nvPr/>
        </p:nvSpPr>
        <p:spPr bwMode="auto">
          <a:xfrm>
            <a:off x="20791486" y="25748398"/>
            <a:ext cx="8386762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1" name="Rectangle 273"/>
          <p:cNvSpPr>
            <a:spLocks noChangeArrowheads="1"/>
          </p:cNvSpPr>
          <p:nvPr/>
        </p:nvSpPr>
        <p:spPr bwMode="auto">
          <a:xfrm>
            <a:off x="29078236" y="27915336"/>
            <a:ext cx="1587" cy="263525"/>
          </a:xfrm>
          <a:prstGeom prst="rect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53" name="Picture 28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0298" y="27910573"/>
            <a:ext cx="6350" cy="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55" name="Picture 28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0298" y="28174098"/>
            <a:ext cx="6350" cy="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3774402" y="6781800"/>
            <a:ext cx="14962316" cy="9220201"/>
            <a:chOff x="23361800" y="7159708"/>
            <a:chExt cx="15428000" cy="7927220"/>
          </a:xfrm>
        </p:grpSpPr>
        <p:grpSp>
          <p:nvGrpSpPr>
            <p:cNvPr id="3370" name="Group 3369"/>
            <p:cNvGrpSpPr/>
            <p:nvPr/>
          </p:nvGrpSpPr>
          <p:grpSpPr>
            <a:xfrm>
              <a:off x="23361800" y="7162464"/>
              <a:ext cx="15428000" cy="7924464"/>
              <a:chOff x="24046434" y="10600725"/>
              <a:chExt cx="14340357" cy="7130387"/>
            </a:xfrm>
          </p:grpSpPr>
          <p:grpSp>
            <p:nvGrpSpPr>
              <p:cNvPr id="3369" name="Group 3368"/>
              <p:cNvGrpSpPr/>
              <p:nvPr/>
            </p:nvGrpSpPr>
            <p:grpSpPr>
              <a:xfrm>
                <a:off x="24046434" y="10600725"/>
                <a:ext cx="14340357" cy="7130387"/>
                <a:chOff x="24046434" y="10600725"/>
                <a:chExt cx="14340357" cy="7130387"/>
              </a:xfrm>
            </p:grpSpPr>
            <p:grpSp>
              <p:nvGrpSpPr>
                <p:cNvPr id="1232" name="Group 308"/>
                <p:cNvGrpSpPr>
                  <a:grpSpLocks noChangeAspect="1"/>
                </p:cNvGrpSpPr>
                <p:nvPr/>
              </p:nvGrpSpPr>
              <p:grpSpPr bwMode="auto">
                <a:xfrm>
                  <a:off x="24046434" y="10600725"/>
                  <a:ext cx="13294509" cy="7130387"/>
                  <a:chOff x="16043" y="8794"/>
                  <a:chExt cx="5183" cy="4092"/>
                </a:xfrm>
              </p:grpSpPr>
              <p:sp>
                <p:nvSpPr>
                  <p:cNvPr id="1233" name="AutoShape 307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16224" y="9227"/>
                    <a:ext cx="4871" cy="36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34" name="Rectangle 309"/>
                  <p:cNvSpPr>
                    <a:spLocks noChangeArrowheads="1"/>
                  </p:cNvSpPr>
                  <p:nvPr/>
                </p:nvSpPr>
                <p:spPr bwMode="auto">
                  <a:xfrm>
                    <a:off x="16043" y="8794"/>
                    <a:ext cx="5183" cy="4092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>
                      <a:latin typeface="+mn-lt"/>
                    </a:endParaRPr>
                  </a:p>
                </p:txBody>
              </p:sp>
              <p:sp>
                <p:nvSpPr>
                  <p:cNvPr id="1235" name="Rectangle 310"/>
                  <p:cNvSpPr>
                    <a:spLocks noChangeArrowheads="1"/>
                  </p:cNvSpPr>
                  <p:nvPr/>
                </p:nvSpPr>
                <p:spPr bwMode="auto">
                  <a:xfrm>
                    <a:off x="16434" y="9319"/>
                    <a:ext cx="4570" cy="332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236" name="Freeform 311"/>
                  <p:cNvSpPr>
                    <a:spLocks noEditPoints="1"/>
                  </p:cNvSpPr>
                  <p:nvPr/>
                </p:nvSpPr>
                <p:spPr bwMode="auto">
                  <a:xfrm>
                    <a:off x="16434" y="9316"/>
                    <a:ext cx="4570" cy="2856"/>
                  </a:xfrm>
                  <a:custGeom>
                    <a:avLst/>
                    <a:gdLst>
                      <a:gd name="T0" fmla="*/ 0 w 4570"/>
                      <a:gd name="T1" fmla="*/ 2850 h 2856"/>
                      <a:gd name="T2" fmla="*/ 4570 w 4570"/>
                      <a:gd name="T3" fmla="*/ 2850 h 2856"/>
                      <a:gd name="T4" fmla="*/ 4570 w 4570"/>
                      <a:gd name="T5" fmla="*/ 2856 h 2856"/>
                      <a:gd name="T6" fmla="*/ 0 w 4570"/>
                      <a:gd name="T7" fmla="*/ 2856 h 2856"/>
                      <a:gd name="T8" fmla="*/ 0 w 4570"/>
                      <a:gd name="T9" fmla="*/ 2850 h 2856"/>
                      <a:gd name="T10" fmla="*/ 0 w 4570"/>
                      <a:gd name="T11" fmla="*/ 2375 h 2856"/>
                      <a:gd name="T12" fmla="*/ 4570 w 4570"/>
                      <a:gd name="T13" fmla="*/ 2375 h 2856"/>
                      <a:gd name="T14" fmla="*/ 4570 w 4570"/>
                      <a:gd name="T15" fmla="*/ 2380 h 2856"/>
                      <a:gd name="T16" fmla="*/ 0 w 4570"/>
                      <a:gd name="T17" fmla="*/ 2380 h 2856"/>
                      <a:gd name="T18" fmla="*/ 0 w 4570"/>
                      <a:gd name="T19" fmla="*/ 2375 h 2856"/>
                      <a:gd name="T20" fmla="*/ 0 w 4570"/>
                      <a:gd name="T21" fmla="*/ 1900 h 2856"/>
                      <a:gd name="T22" fmla="*/ 4570 w 4570"/>
                      <a:gd name="T23" fmla="*/ 1900 h 2856"/>
                      <a:gd name="T24" fmla="*/ 4570 w 4570"/>
                      <a:gd name="T25" fmla="*/ 1905 h 2856"/>
                      <a:gd name="T26" fmla="*/ 0 w 4570"/>
                      <a:gd name="T27" fmla="*/ 1905 h 2856"/>
                      <a:gd name="T28" fmla="*/ 0 w 4570"/>
                      <a:gd name="T29" fmla="*/ 1900 h 2856"/>
                      <a:gd name="T30" fmla="*/ 0 w 4570"/>
                      <a:gd name="T31" fmla="*/ 1424 h 2856"/>
                      <a:gd name="T32" fmla="*/ 4570 w 4570"/>
                      <a:gd name="T33" fmla="*/ 1424 h 2856"/>
                      <a:gd name="T34" fmla="*/ 4570 w 4570"/>
                      <a:gd name="T35" fmla="*/ 1430 h 2856"/>
                      <a:gd name="T36" fmla="*/ 0 w 4570"/>
                      <a:gd name="T37" fmla="*/ 1430 h 2856"/>
                      <a:gd name="T38" fmla="*/ 0 w 4570"/>
                      <a:gd name="T39" fmla="*/ 1424 h 2856"/>
                      <a:gd name="T40" fmla="*/ 0 w 4570"/>
                      <a:gd name="T41" fmla="*/ 949 h 2856"/>
                      <a:gd name="T42" fmla="*/ 4570 w 4570"/>
                      <a:gd name="T43" fmla="*/ 949 h 2856"/>
                      <a:gd name="T44" fmla="*/ 4570 w 4570"/>
                      <a:gd name="T45" fmla="*/ 955 h 2856"/>
                      <a:gd name="T46" fmla="*/ 0 w 4570"/>
                      <a:gd name="T47" fmla="*/ 955 h 2856"/>
                      <a:gd name="T48" fmla="*/ 0 w 4570"/>
                      <a:gd name="T49" fmla="*/ 949 h 2856"/>
                      <a:gd name="T50" fmla="*/ 0 w 4570"/>
                      <a:gd name="T51" fmla="*/ 474 h 2856"/>
                      <a:gd name="T52" fmla="*/ 4570 w 4570"/>
                      <a:gd name="T53" fmla="*/ 474 h 2856"/>
                      <a:gd name="T54" fmla="*/ 4570 w 4570"/>
                      <a:gd name="T55" fmla="*/ 480 h 2856"/>
                      <a:gd name="T56" fmla="*/ 0 w 4570"/>
                      <a:gd name="T57" fmla="*/ 480 h 2856"/>
                      <a:gd name="T58" fmla="*/ 0 w 4570"/>
                      <a:gd name="T59" fmla="*/ 474 h 2856"/>
                      <a:gd name="T60" fmla="*/ 0 w 4570"/>
                      <a:gd name="T61" fmla="*/ 0 h 2856"/>
                      <a:gd name="T62" fmla="*/ 4570 w 4570"/>
                      <a:gd name="T63" fmla="*/ 0 h 2856"/>
                      <a:gd name="T64" fmla="*/ 4570 w 4570"/>
                      <a:gd name="T65" fmla="*/ 6 h 2856"/>
                      <a:gd name="T66" fmla="*/ 0 w 4570"/>
                      <a:gd name="T67" fmla="*/ 6 h 2856"/>
                      <a:gd name="T68" fmla="*/ 0 w 4570"/>
                      <a:gd name="T69" fmla="*/ 0 h 28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4570" h="2856">
                        <a:moveTo>
                          <a:pt x="0" y="2850"/>
                        </a:moveTo>
                        <a:lnTo>
                          <a:pt x="4570" y="2850"/>
                        </a:lnTo>
                        <a:lnTo>
                          <a:pt x="4570" y="2856"/>
                        </a:lnTo>
                        <a:lnTo>
                          <a:pt x="0" y="2856"/>
                        </a:lnTo>
                        <a:lnTo>
                          <a:pt x="0" y="2850"/>
                        </a:lnTo>
                        <a:close/>
                        <a:moveTo>
                          <a:pt x="0" y="2375"/>
                        </a:moveTo>
                        <a:lnTo>
                          <a:pt x="4570" y="2375"/>
                        </a:lnTo>
                        <a:lnTo>
                          <a:pt x="4570" y="2380"/>
                        </a:lnTo>
                        <a:lnTo>
                          <a:pt x="0" y="2380"/>
                        </a:lnTo>
                        <a:lnTo>
                          <a:pt x="0" y="2375"/>
                        </a:lnTo>
                        <a:close/>
                        <a:moveTo>
                          <a:pt x="0" y="1900"/>
                        </a:moveTo>
                        <a:lnTo>
                          <a:pt x="4570" y="1900"/>
                        </a:lnTo>
                        <a:lnTo>
                          <a:pt x="4570" y="1905"/>
                        </a:lnTo>
                        <a:lnTo>
                          <a:pt x="0" y="1905"/>
                        </a:lnTo>
                        <a:lnTo>
                          <a:pt x="0" y="1900"/>
                        </a:lnTo>
                        <a:close/>
                        <a:moveTo>
                          <a:pt x="0" y="1424"/>
                        </a:moveTo>
                        <a:lnTo>
                          <a:pt x="4570" y="1424"/>
                        </a:lnTo>
                        <a:lnTo>
                          <a:pt x="4570" y="1430"/>
                        </a:lnTo>
                        <a:lnTo>
                          <a:pt x="0" y="1430"/>
                        </a:lnTo>
                        <a:lnTo>
                          <a:pt x="0" y="1424"/>
                        </a:lnTo>
                        <a:close/>
                        <a:moveTo>
                          <a:pt x="0" y="949"/>
                        </a:moveTo>
                        <a:lnTo>
                          <a:pt x="4570" y="949"/>
                        </a:lnTo>
                        <a:lnTo>
                          <a:pt x="4570" y="955"/>
                        </a:lnTo>
                        <a:lnTo>
                          <a:pt x="0" y="955"/>
                        </a:lnTo>
                        <a:lnTo>
                          <a:pt x="0" y="949"/>
                        </a:lnTo>
                        <a:close/>
                        <a:moveTo>
                          <a:pt x="0" y="474"/>
                        </a:moveTo>
                        <a:lnTo>
                          <a:pt x="4570" y="474"/>
                        </a:lnTo>
                        <a:lnTo>
                          <a:pt x="4570" y="480"/>
                        </a:lnTo>
                        <a:lnTo>
                          <a:pt x="0" y="480"/>
                        </a:lnTo>
                        <a:lnTo>
                          <a:pt x="0" y="474"/>
                        </a:lnTo>
                        <a:close/>
                        <a:moveTo>
                          <a:pt x="0" y="0"/>
                        </a:moveTo>
                        <a:lnTo>
                          <a:pt x="4570" y="0"/>
                        </a:lnTo>
                        <a:lnTo>
                          <a:pt x="4570" y="6"/>
                        </a:lnTo>
                        <a:lnTo>
                          <a:pt x="0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68686"/>
                  </a:solidFill>
                  <a:ln w="1588" cap="flat">
                    <a:solidFill>
                      <a:srgbClr val="868686"/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37" name="Rectangle 312"/>
                  <p:cNvSpPr>
                    <a:spLocks noChangeArrowheads="1"/>
                  </p:cNvSpPr>
                  <p:nvPr/>
                </p:nvSpPr>
                <p:spPr bwMode="auto">
                  <a:xfrm>
                    <a:off x="16431" y="9319"/>
                    <a:ext cx="6" cy="3325"/>
                  </a:xfrm>
                  <a:prstGeom prst="rect">
                    <a:avLst/>
                  </a:prstGeom>
                  <a:solidFill>
                    <a:srgbClr val="868686"/>
                  </a:solidFill>
                  <a:ln w="1588" cap="flat">
                    <a:solidFill>
                      <a:srgbClr val="868686"/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38" name="Freeform 313"/>
                  <p:cNvSpPr>
                    <a:spLocks noEditPoints="1"/>
                  </p:cNvSpPr>
                  <p:nvPr/>
                </p:nvSpPr>
                <p:spPr bwMode="auto">
                  <a:xfrm>
                    <a:off x="16409" y="9316"/>
                    <a:ext cx="25" cy="3331"/>
                  </a:xfrm>
                  <a:custGeom>
                    <a:avLst/>
                    <a:gdLst>
                      <a:gd name="T0" fmla="*/ 0 w 25"/>
                      <a:gd name="T1" fmla="*/ 3325 h 3331"/>
                      <a:gd name="T2" fmla="*/ 25 w 25"/>
                      <a:gd name="T3" fmla="*/ 3325 h 3331"/>
                      <a:gd name="T4" fmla="*/ 25 w 25"/>
                      <a:gd name="T5" fmla="*/ 3331 h 3331"/>
                      <a:gd name="T6" fmla="*/ 0 w 25"/>
                      <a:gd name="T7" fmla="*/ 3331 h 3331"/>
                      <a:gd name="T8" fmla="*/ 0 w 25"/>
                      <a:gd name="T9" fmla="*/ 3325 h 3331"/>
                      <a:gd name="T10" fmla="*/ 0 w 25"/>
                      <a:gd name="T11" fmla="*/ 2850 h 3331"/>
                      <a:gd name="T12" fmla="*/ 25 w 25"/>
                      <a:gd name="T13" fmla="*/ 2850 h 3331"/>
                      <a:gd name="T14" fmla="*/ 25 w 25"/>
                      <a:gd name="T15" fmla="*/ 2856 h 3331"/>
                      <a:gd name="T16" fmla="*/ 0 w 25"/>
                      <a:gd name="T17" fmla="*/ 2856 h 3331"/>
                      <a:gd name="T18" fmla="*/ 0 w 25"/>
                      <a:gd name="T19" fmla="*/ 2850 h 3331"/>
                      <a:gd name="T20" fmla="*/ 0 w 25"/>
                      <a:gd name="T21" fmla="*/ 2375 h 3331"/>
                      <a:gd name="T22" fmla="*/ 25 w 25"/>
                      <a:gd name="T23" fmla="*/ 2375 h 3331"/>
                      <a:gd name="T24" fmla="*/ 25 w 25"/>
                      <a:gd name="T25" fmla="*/ 2380 h 3331"/>
                      <a:gd name="T26" fmla="*/ 0 w 25"/>
                      <a:gd name="T27" fmla="*/ 2380 h 3331"/>
                      <a:gd name="T28" fmla="*/ 0 w 25"/>
                      <a:gd name="T29" fmla="*/ 2375 h 3331"/>
                      <a:gd name="T30" fmla="*/ 0 w 25"/>
                      <a:gd name="T31" fmla="*/ 1900 h 3331"/>
                      <a:gd name="T32" fmla="*/ 25 w 25"/>
                      <a:gd name="T33" fmla="*/ 1900 h 3331"/>
                      <a:gd name="T34" fmla="*/ 25 w 25"/>
                      <a:gd name="T35" fmla="*/ 1905 h 3331"/>
                      <a:gd name="T36" fmla="*/ 0 w 25"/>
                      <a:gd name="T37" fmla="*/ 1905 h 3331"/>
                      <a:gd name="T38" fmla="*/ 0 w 25"/>
                      <a:gd name="T39" fmla="*/ 1900 h 3331"/>
                      <a:gd name="T40" fmla="*/ 0 w 25"/>
                      <a:gd name="T41" fmla="*/ 1424 h 3331"/>
                      <a:gd name="T42" fmla="*/ 25 w 25"/>
                      <a:gd name="T43" fmla="*/ 1424 h 3331"/>
                      <a:gd name="T44" fmla="*/ 25 w 25"/>
                      <a:gd name="T45" fmla="*/ 1430 h 3331"/>
                      <a:gd name="T46" fmla="*/ 0 w 25"/>
                      <a:gd name="T47" fmla="*/ 1430 h 3331"/>
                      <a:gd name="T48" fmla="*/ 0 w 25"/>
                      <a:gd name="T49" fmla="*/ 1424 h 3331"/>
                      <a:gd name="T50" fmla="*/ 0 w 25"/>
                      <a:gd name="T51" fmla="*/ 949 h 3331"/>
                      <a:gd name="T52" fmla="*/ 25 w 25"/>
                      <a:gd name="T53" fmla="*/ 949 h 3331"/>
                      <a:gd name="T54" fmla="*/ 25 w 25"/>
                      <a:gd name="T55" fmla="*/ 955 h 3331"/>
                      <a:gd name="T56" fmla="*/ 0 w 25"/>
                      <a:gd name="T57" fmla="*/ 955 h 3331"/>
                      <a:gd name="T58" fmla="*/ 0 w 25"/>
                      <a:gd name="T59" fmla="*/ 949 h 3331"/>
                      <a:gd name="T60" fmla="*/ 0 w 25"/>
                      <a:gd name="T61" fmla="*/ 474 h 3331"/>
                      <a:gd name="T62" fmla="*/ 25 w 25"/>
                      <a:gd name="T63" fmla="*/ 474 h 3331"/>
                      <a:gd name="T64" fmla="*/ 25 w 25"/>
                      <a:gd name="T65" fmla="*/ 480 h 3331"/>
                      <a:gd name="T66" fmla="*/ 0 w 25"/>
                      <a:gd name="T67" fmla="*/ 480 h 3331"/>
                      <a:gd name="T68" fmla="*/ 0 w 25"/>
                      <a:gd name="T69" fmla="*/ 474 h 3331"/>
                      <a:gd name="T70" fmla="*/ 0 w 25"/>
                      <a:gd name="T71" fmla="*/ 0 h 3331"/>
                      <a:gd name="T72" fmla="*/ 25 w 25"/>
                      <a:gd name="T73" fmla="*/ 0 h 3331"/>
                      <a:gd name="T74" fmla="*/ 25 w 25"/>
                      <a:gd name="T75" fmla="*/ 6 h 3331"/>
                      <a:gd name="T76" fmla="*/ 0 w 25"/>
                      <a:gd name="T77" fmla="*/ 6 h 3331"/>
                      <a:gd name="T78" fmla="*/ 0 w 25"/>
                      <a:gd name="T79" fmla="*/ 0 h 33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25" h="3331">
                        <a:moveTo>
                          <a:pt x="0" y="3325"/>
                        </a:moveTo>
                        <a:lnTo>
                          <a:pt x="25" y="3325"/>
                        </a:lnTo>
                        <a:lnTo>
                          <a:pt x="25" y="3331"/>
                        </a:lnTo>
                        <a:lnTo>
                          <a:pt x="0" y="3331"/>
                        </a:lnTo>
                        <a:lnTo>
                          <a:pt x="0" y="3325"/>
                        </a:lnTo>
                        <a:close/>
                        <a:moveTo>
                          <a:pt x="0" y="2850"/>
                        </a:moveTo>
                        <a:lnTo>
                          <a:pt x="25" y="2850"/>
                        </a:lnTo>
                        <a:lnTo>
                          <a:pt x="25" y="2856"/>
                        </a:lnTo>
                        <a:lnTo>
                          <a:pt x="0" y="2856"/>
                        </a:lnTo>
                        <a:lnTo>
                          <a:pt x="0" y="2850"/>
                        </a:lnTo>
                        <a:close/>
                        <a:moveTo>
                          <a:pt x="0" y="2375"/>
                        </a:moveTo>
                        <a:lnTo>
                          <a:pt x="25" y="2375"/>
                        </a:lnTo>
                        <a:lnTo>
                          <a:pt x="25" y="2380"/>
                        </a:lnTo>
                        <a:lnTo>
                          <a:pt x="0" y="2380"/>
                        </a:lnTo>
                        <a:lnTo>
                          <a:pt x="0" y="2375"/>
                        </a:lnTo>
                        <a:close/>
                        <a:moveTo>
                          <a:pt x="0" y="1900"/>
                        </a:moveTo>
                        <a:lnTo>
                          <a:pt x="25" y="1900"/>
                        </a:lnTo>
                        <a:lnTo>
                          <a:pt x="25" y="1905"/>
                        </a:lnTo>
                        <a:lnTo>
                          <a:pt x="0" y="1905"/>
                        </a:lnTo>
                        <a:lnTo>
                          <a:pt x="0" y="1900"/>
                        </a:lnTo>
                        <a:close/>
                        <a:moveTo>
                          <a:pt x="0" y="1424"/>
                        </a:moveTo>
                        <a:lnTo>
                          <a:pt x="25" y="1424"/>
                        </a:lnTo>
                        <a:lnTo>
                          <a:pt x="25" y="1430"/>
                        </a:lnTo>
                        <a:lnTo>
                          <a:pt x="0" y="1430"/>
                        </a:lnTo>
                        <a:lnTo>
                          <a:pt x="0" y="1424"/>
                        </a:lnTo>
                        <a:close/>
                        <a:moveTo>
                          <a:pt x="0" y="949"/>
                        </a:moveTo>
                        <a:lnTo>
                          <a:pt x="25" y="949"/>
                        </a:lnTo>
                        <a:lnTo>
                          <a:pt x="25" y="955"/>
                        </a:lnTo>
                        <a:lnTo>
                          <a:pt x="0" y="955"/>
                        </a:lnTo>
                        <a:lnTo>
                          <a:pt x="0" y="949"/>
                        </a:lnTo>
                        <a:close/>
                        <a:moveTo>
                          <a:pt x="0" y="474"/>
                        </a:moveTo>
                        <a:lnTo>
                          <a:pt x="25" y="474"/>
                        </a:lnTo>
                        <a:lnTo>
                          <a:pt x="25" y="480"/>
                        </a:lnTo>
                        <a:lnTo>
                          <a:pt x="0" y="480"/>
                        </a:lnTo>
                        <a:lnTo>
                          <a:pt x="0" y="474"/>
                        </a:lnTo>
                        <a:close/>
                        <a:moveTo>
                          <a:pt x="0" y="0"/>
                        </a:moveTo>
                        <a:lnTo>
                          <a:pt x="25" y="0"/>
                        </a:lnTo>
                        <a:lnTo>
                          <a:pt x="25" y="6"/>
                        </a:lnTo>
                        <a:lnTo>
                          <a:pt x="0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68686"/>
                  </a:solidFill>
                  <a:ln w="1588" cap="flat">
                    <a:solidFill>
                      <a:srgbClr val="868686"/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39" name="Rectangle 314"/>
                  <p:cNvSpPr>
                    <a:spLocks noChangeArrowheads="1"/>
                  </p:cNvSpPr>
                  <p:nvPr/>
                </p:nvSpPr>
                <p:spPr bwMode="auto">
                  <a:xfrm>
                    <a:off x="16434" y="12641"/>
                    <a:ext cx="4570" cy="6"/>
                  </a:xfrm>
                  <a:prstGeom prst="rect">
                    <a:avLst/>
                  </a:prstGeom>
                  <a:solidFill>
                    <a:srgbClr val="868686"/>
                  </a:solidFill>
                  <a:ln w="1588" cap="flat">
                    <a:solidFill>
                      <a:srgbClr val="868686"/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40" name="Freeform 315"/>
                  <p:cNvSpPr>
                    <a:spLocks noEditPoints="1"/>
                  </p:cNvSpPr>
                  <p:nvPr/>
                </p:nvSpPr>
                <p:spPr bwMode="auto">
                  <a:xfrm>
                    <a:off x="16431" y="12644"/>
                    <a:ext cx="4576" cy="25"/>
                  </a:xfrm>
                  <a:custGeom>
                    <a:avLst/>
                    <a:gdLst>
                      <a:gd name="T0" fmla="*/ 6 w 4576"/>
                      <a:gd name="T1" fmla="*/ 0 h 25"/>
                      <a:gd name="T2" fmla="*/ 6 w 4576"/>
                      <a:gd name="T3" fmla="*/ 25 h 25"/>
                      <a:gd name="T4" fmla="*/ 0 w 4576"/>
                      <a:gd name="T5" fmla="*/ 25 h 25"/>
                      <a:gd name="T6" fmla="*/ 0 w 4576"/>
                      <a:gd name="T7" fmla="*/ 0 h 25"/>
                      <a:gd name="T8" fmla="*/ 6 w 4576"/>
                      <a:gd name="T9" fmla="*/ 0 h 25"/>
                      <a:gd name="T10" fmla="*/ 920 w 4576"/>
                      <a:gd name="T11" fmla="*/ 0 h 25"/>
                      <a:gd name="T12" fmla="*/ 920 w 4576"/>
                      <a:gd name="T13" fmla="*/ 25 h 25"/>
                      <a:gd name="T14" fmla="*/ 914 w 4576"/>
                      <a:gd name="T15" fmla="*/ 25 h 25"/>
                      <a:gd name="T16" fmla="*/ 914 w 4576"/>
                      <a:gd name="T17" fmla="*/ 0 h 25"/>
                      <a:gd name="T18" fmla="*/ 920 w 4576"/>
                      <a:gd name="T19" fmla="*/ 0 h 25"/>
                      <a:gd name="T20" fmla="*/ 1833 w 4576"/>
                      <a:gd name="T21" fmla="*/ 0 h 25"/>
                      <a:gd name="T22" fmla="*/ 1833 w 4576"/>
                      <a:gd name="T23" fmla="*/ 25 h 25"/>
                      <a:gd name="T24" fmla="*/ 1828 w 4576"/>
                      <a:gd name="T25" fmla="*/ 25 h 25"/>
                      <a:gd name="T26" fmla="*/ 1828 w 4576"/>
                      <a:gd name="T27" fmla="*/ 0 h 25"/>
                      <a:gd name="T28" fmla="*/ 1833 w 4576"/>
                      <a:gd name="T29" fmla="*/ 0 h 25"/>
                      <a:gd name="T30" fmla="*/ 2748 w 4576"/>
                      <a:gd name="T31" fmla="*/ 0 h 25"/>
                      <a:gd name="T32" fmla="*/ 2748 w 4576"/>
                      <a:gd name="T33" fmla="*/ 25 h 25"/>
                      <a:gd name="T34" fmla="*/ 2743 w 4576"/>
                      <a:gd name="T35" fmla="*/ 25 h 25"/>
                      <a:gd name="T36" fmla="*/ 2743 w 4576"/>
                      <a:gd name="T37" fmla="*/ 0 h 25"/>
                      <a:gd name="T38" fmla="*/ 2748 w 4576"/>
                      <a:gd name="T39" fmla="*/ 0 h 25"/>
                      <a:gd name="T40" fmla="*/ 3662 w 4576"/>
                      <a:gd name="T41" fmla="*/ 0 h 25"/>
                      <a:gd name="T42" fmla="*/ 3662 w 4576"/>
                      <a:gd name="T43" fmla="*/ 25 h 25"/>
                      <a:gd name="T44" fmla="*/ 3656 w 4576"/>
                      <a:gd name="T45" fmla="*/ 25 h 25"/>
                      <a:gd name="T46" fmla="*/ 3656 w 4576"/>
                      <a:gd name="T47" fmla="*/ 0 h 25"/>
                      <a:gd name="T48" fmla="*/ 3662 w 4576"/>
                      <a:gd name="T49" fmla="*/ 0 h 25"/>
                      <a:gd name="T50" fmla="*/ 4576 w 4576"/>
                      <a:gd name="T51" fmla="*/ 0 h 25"/>
                      <a:gd name="T52" fmla="*/ 4576 w 4576"/>
                      <a:gd name="T53" fmla="*/ 25 h 25"/>
                      <a:gd name="T54" fmla="*/ 4570 w 4576"/>
                      <a:gd name="T55" fmla="*/ 25 h 25"/>
                      <a:gd name="T56" fmla="*/ 4570 w 4576"/>
                      <a:gd name="T57" fmla="*/ 0 h 25"/>
                      <a:gd name="T58" fmla="*/ 4576 w 4576"/>
                      <a:gd name="T59" fmla="*/ 0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4576" h="25">
                        <a:moveTo>
                          <a:pt x="6" y="0"/>
                        </a:moveTo>
                        <a:lnTo>
                          <a:pt x="6" y="25"/>
                        </a:lnTo>
                        <a:lnTo>
                          <a:pt x="0" y="25"/>
                        </a:lnTo>
                        <a:lnTo>
                          <a:pt x="0" y="0"/>
                        </a:lnTo>
                        <a:lnTo>
                          <a:pt x="6" y="0"/>
                        </a:lnTo>
                        <a:close/>
                        <a:moveTo>
                          <a:pt x="920" y="0"/>
                        </a:moveTo>
                        <a:lnTo>
                          <a:pt x="920" y="25"/>
                        </a:lnTo>
                        <a:lnTo>
                          <a:pt x="914" y="25"/>
                        </a:lnTo>
                        <a:lnTo>
                          <a:pt x="914" y="0"/>
                        </a:lnTo>
                        <a:lnTo>
                          <a:pt x="920" y="0"/>
                        </a:lnTo>
                        <a:close/>
                        <a:moveTo>
                          <a:pt x="1833" y="0"/>
                        </a:moveTo>
                        <a:lnTo>
                          <a:pt x="1833" y="25"/>
                        </a:lnTo>
                        <a:lnTo>
                          <a:pt x="1828" y="25"/>
                        </a:lnTo>
                        <a:lnTo>
                          <a:pt x="1828" y="0"/>
                        </a:lnTo>
                        <a:lnTo>
                          <a:pt x="1833" y="0"/>
                        </a:lnTo>
                        <a:close/>
                        <a:moveTo>
                          <a:pt x="2748" y="0"/>
                        </a:moveTo>
                        <a:lnTo>
                          <a:pt x="2748" y="25"/>
                        </a:lnTo>
                        <a:lnTo>
                          <a:pt x="2743" y="25"/>
                        </a:lnTo>
                        <a:lnTo>
                          <a:pt x="2743" y="0"/>
                        </a:lnTo>
                        <a:lnTo>
                          <a:pt x="2748" y="0"/>
                        </a:lnTo>
                        <a:close/>
                        <a:moveTo>
                          <a:pt x="3662" y="0"/>
                        </a:moveTo>
                        <a:lnTo>
                          <a:pt x="3662" y="25"/>
                        </a:lnTo>
                        <a:lnTo>
                          <a:pt x="3656" y="25"/>
                        </a:lnTo>
                        <a:lnTo>
                          <a:pt x="3656" y="0"/>
                        </a:lnTo>
                        <a:lnTo>
                          <a:pt x="3662" y="0"/>
                        </a:lnTo>
                        <a:close/>
                        <a:moveTo>
                          <a:pt x="4576" y="0"/>
                        </a:moveTo>
                        <a:lnTo>
                          <a:pt x="4576" y="25"/>
                        </a:lnTo>
                        <a:lnTo>
                          <a:pt x="4570" y="25"/>
                        </a:lnTo>
                        <a:lnTo>
                          <a:pt x="4570" y="0"/>
                        </a:lnTo>
                        <a:lnTo>
                          <a:pt x="4576" y="0"/>
                        </a:lnTo>
                        <a:close/>
                      </a:path>
                    </a:pathLst>
                  </a:custGeom>
                  <a:solidFill>
                    <a:srgbClr val="868686"/>
                  </a:solidFill>
                  <a:ln w="1588" cap="flat">
                    <a:solidFill>
                      <a:srgbClr val="868686"/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41" name="Freeform 316"/>
                  <p:cNvSpPr>
                    <a:spLocks/>
                  </p:cNvSpPr>
                  <p:nvPr/>
                </p:nvSpPr>
                <p:spPr bwMode="auto">
                  <a:xfrm>
                    <a:off x="16879" y="9589"/>
                    <a:ext cx="3679" cy="396"/>
                  </a:xfrm>
                  <a:custGeom>
                    <a:avLst/>
                    <a:gdLst>
                      <a:gd name="T0" fmla="*/ 59 w 15329"/>
                      <a:gd name="T1" fmla="*/ 6 h 1648"/>
                      <a:gd name="T2" fmla="*/ 3867 w 15329"/>
                      <a:gd name="T3" fmla="*/ 954 h 1648"/>
                      <a:gd name="T4" fmla="*/ 7674 w 15329"/>
                      <a:gd name="T5" fmla="*/ 1393 h 1648"/>
                      <a:gd name="T6" fmla="*/ 11478 w 15329"/>
                      <a:gd name="T7" fmla="*/ 1561 h 1648"/>
                      <a:gd name="T8" fmla="*/ 15283 w 15329"/>
                      <a:gd name="T9" fmla="*/ 1472 h 1648"/>
                      <a:gd name="T10" fmla="*/ 15328 w 15329"/>
                      <a:gd name="T11" fmla="*/ 1515 h 1648"/>
                      <a:gd name="T12" fmla="*/ 15285 w 15329"/>
                      <a:gd name="T13" fmla="*/ 1560 h 1648"/>
                      <a:gd name="T14" fmla="*/ 11475 w 15329"/>
                      <a:gd name="T15" fmla="*/ 1648 h 1648"/>
                      <a:gd name="T16" fmla="*/ 7663 w 15329"/>
                      <a:gd name="T17" fmla="*/ 1480 h 1648"/>
                      <a:gd name="T18" fmla="*/ 3846 w 15329"/>
                      <a:gd name="T19" fmla="*/ 1039 h 1648"/>
                      <a:gd name="T20" fmla="*/ 38 w 15329"/>
                      <a:gd name="T21" fmla="*/ 91 h 1648"/>
                      <a:gd name="T22" fmla="*/ 6 w 15329"/>
                      <a:gd name="T23" fmla="*/ 38 h 1648"/>
                      <a:gd name="T24" fmla="*/ 59 w 15329"/>
                      <a:gd name="T25" fmla="*/ 6 h 16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5329" h="1648">
                        <a:moveTo>
                          <a:pt x="59" y="6"/>
                        </a:moveTo>
                        <a:lnTo>
                          <a:pt x="3867" y="954"/>
                        </a:lnTo>
                        <a:lnTo>
                          <a:pt x="7674" y="1393"/>
                        </a:lnTo>
                        <a:lnTo>
                          <a:pt x="11478" y="1561"/>
                        </a:lnTo>
                        <a:lnTo>
                          <a:pt x="15283" y="1472"/>
                        </a:lnTo>
                        <a:cubicBezTo>
                          <a:pt x="15308" y="1472"/>
                          <a:pt x="15328" y="1491"/>
                          <a:pt x="15328" y="1515"/>
                        </a:cubicBezTo>
                        <a:cubicBezTo>
                          <a:pt x="15329" y="1540"/>
                          <a:pt x="15310" y="1560"/>
                          <a:pt x="15285" y="1560"/>
                        </a:cubicBezTo>
                        <a:lnTo>
                          <a:pt x="11475" y="1648"/>
                        </a:lnTo>
                        <a:lnTo>
                          <a:pt x="7663" y="1480"/>
                        </a:lnTo>
                        <a:lnTo>
                          <a:pt x="3846" y="1039"/>
                        </a:lnTo>
                        <a:lnTo>
                          <a:pt x="38" y="91"/>
                        </a:lnTo>
                        <a:cubicBezTo>
                          <a:pt x="14" y="85"/>
                          <a:pt x="0" y="61"/>
                          <a:pt x="6" y="38"/>
                        </a:cubicBezTo>
                        <a:cubicBezTo>
                          <a:pt x="12" y="14"/>
                          <a:pt x="36" y="0"/>
                          <a:pt x="59" y="6"/>
                        </a:cubicBezTo>
                        <a:close/>
                      </a:path>
                    </a:pathLst>
                  </a:custGeom>
                  <a:solidFill>
                    <a:srgbClr val="376092"/>
                  </a:solidFill>
                  <a:ln w="1588" cap="flat">
                    <a:solidFill>
                      <a:srgbClr val="376092"/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42" name="Rectangle 317"/>
                  <p:cNvSpPr>
                    <a:spLocks noChangeArrowheads="1"/>
                  </p:cNvSpPr>
                  <p:nvPr/>
                </p:nvSpPr>
                <p:spPr bwMode="auto">
                  <a:xfrm>
                    <a:off x="16863" y="9574"/>
                    <a:ext cx="56" cy="55"/>
                  </a:xfrm>
                  <a:prstGeom prst="rect">
                    <a:avLst/>
                  </a:prstGeom>
                  <a:noFill/>
                  <a:ln w="38100" cap="flat">
                    <a:solidFill>
                      <a:srgbClr val="416FA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43" name="Rectangle 318"/>
                  <p:cNvSpPr>
                    <a:spLocks noChangeArrowheads="1"/>
                  </p:cNvSpPr>
                  <p:nvPr/>
                </p:nvSpPr>
                <p:spPr bwMode="auto">
                  <a:xfrm>
                    <a:off x="17777" y="9801"/>
                    <a:ext cx="56" cy="56"/>
                  </a:xfrm>
                  <a:prstGeom prst="rect">
                    <a:avLst/>
                  </a:prstGeom>
                  <a:noFill/>
                  <a:ln w="38100" cap="flat">
                    <a:solidFill>
                      <a:srgbClr val="416FA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44" name="Rectangle 319"/>
                  <p:cNvSpPr>
                    <a:spLocks noChangeArrowheads="1"/>
                  </p:cNvSpPr>
                  <p:nvPr/>
                </p:nvSpPr>
                <p:spPr bwMode="auto">
                  <a:xfrm>
                    <a:off x="18691" y="9906"/>
                    <a:ext cx="56" cy="55"/>
                  </a:xfrm>
                  <a:prstGeom prst="rect">
                    <a:avLst/>
                  </a:prstGeom>
                  <a:noFill/>
                  <a:ln w="38100" cap="flat">
                    <a:solidFill>
                      <a:srgbClr val="416FA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45" name="Rectangle 320"/>
                  <p:cNvSpPr>
                    <a:spLocks noChangeArrowheads="1"/>
                  </p:cNvSpPr>
                  <p:nvPr/>
                </p:nvSpPr>
                <p:spPr bwMode="auto">
                  <a:xfrm>
                    <a:off x="19605" y="9947"/>
                    <a:ext cx="56" cy="56"/>
                  </a:xfrm>
                  <a:prstGeom prst="rect">
                    <a:avLst/>
                  </a:prstGeom>
                  <a:noFill/>
                  <a:ln w="38100" cap="flat">
                    <a:solidFill>
                      <a:srgbClr val="416FA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46" name="Rectangle 321"/>
                  <p:cNvSpPr>
                    <a:spLocks noChangeArrowheads="1"/>
                  </p:cNvSpPr>
                  <p:nvPr/>
                </p:nvSpPr>
                <p:spPr bwMode="auto">
                  <a:xfrm>
                    <a:off x="20519" y="9925"/>
                    <a:ext cx="56" cy="56"/>
                  </a:xfrm>
                  <a:prstGeom prst="rect">
                    <a:avLst/>
                  </a:prstGeom>
                  <a:noFill/>
                  <a:ln w="38100" cap="flat">
                    <a:solidFill>
                      <a:srgbClr val="416FA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47" name="Freeform 322"/>
                  <p:cNvSpPr>
                    <a:spLocks noEditPoints="1"/>
                  </p:cNvSpPr>
                  <p:nvPr/>
                </p:nvSpPr>
                <p:spPr bwMode="auto">
                  <a:xfrm>
                    <a:off x="16878" y="10440"/>
                    <a:ext cx="3639" cy="373"/>
                  </a:xfrm>
                  <a:custGeom>
                    <a:avLst/>
                    <a:gdLst>
                      <a:gd name="T0" fmla="*/ 262 w 15163"/>
                      <a:gd name="T1" fmla="*/ 53 h 1554"/>
                      <a:gd name="T2" fmla="*/ 434 w 15163"/>
                      <a:gd name="T3" fmla="*/ 196 h 1554"/>
                      <a:gd name="T4" fmla="*/ 591 w 15163"/>
                      <a:gd name="T5" fmla="*/ 182 h 1554"/>
                      <a:gd name="T6" fmla="*/ 1041 w 15163"/>
                      <a:gd name="T7" fmla="*/ 237 h 1554"/>
                      <a:gd name="T8" fmla="*/ 1273 w 15163"/>
                      <a:gd name="T9" fmla="*/ 343 h 1554"/>
                      <a:gd name="T10" fmla="*/ 1407 w 15163"/>
                      <a:gd name="T11" fmla="*/ 426 h 1554"/>
                      <a:gd name="T12" fmla="*/ 1625 w 15163"/>
                      <a:gd name="T13" fmla="*/ 375 h 1554"/>
                      <a:gd name="T14" fmla="*/ 2014 w 15163"/>
                      <a:gd name="T15" fmla="*/ 467 h 1554"/>
                      <a:gd name="T16" fmla="*/ 2186 w 15163"/>
                      <a:gd name="T17" fmla="*/ 610 h 1554"/>
                      <a:gd name="T18" fmla="*/ 2344 w 15163"/>
                      <a:gd name="T19" fmla="*/ 596 h 1554"/>
                      <a:gd name="T20" fmla="*/ 2793 w 15163"/>
                      <a:gd name="T21" fmla="*/ 651 h 1554"/>
                      <a:gd name="T22" fmla="*/ 3025 w 15163"/>
                      <a:gd name="T23" fmla="*/ 757 h 1554"/>
                      <a:gd name="T24" fmla="*/ 3160 w 15163"/>
                      <a:gd name="T25" fmla="*/ 841 h 1554"/>
                      <a:gd name="T26" fmla="*/ 3377 w 15163"/>
                      <a:gd name="T27" fmla="*/ 789 h 1554"/>
                      <a:gd name="T28" fmla="*/ 3767 w 15163"/>
                      <a:gd name="T29" fmla="*/ 881 h 1554"/>
                      <a:gd name="T30" fmla="*/ 3953 w 15163"/>
                      <a:gd name="T31" fmla="*/ 1005 h 1554"/>
                      <a:gd name="T32" fmla="*/ 4103 w 15163"/>
                      <a:gd name="T33" fmla="*/ 953 h 1554"/>
                      <a:gd name="T34" fmla="*/ 4552 w 15163"/>
                      <a:gd name="T35" fmla="*/ 898 h 1554"/>
                      <a:gd name="T36" fmla="*/ 4803 w 15163"/>
                      <a:gd name="T37" fmla="*/ 945 h 1554"/>
                      <a:gd name="T38" fmla="*/ 4954 w 15163"/>
                      <a:gd name="T39" fmla="*/ 994 h 1554"/>
                      <a:gd name="T40" fmla="*/ 5152 w 15163"/>
                      <a:gd name="T41" fmla="*/ 892 h 1554"/>
                      <a:gd name="T42" fmla="*/ 5553 w 15163"/>
                      <a:gd name="T43" fmla="*/ 888 h 1554"/>
                      <a:gd name="T44" fmla="*/ 5754 w 15163"/>
                      <a:gd name="T45" fmla="*/ 986 h 1554"/>
                      <a:gd name="T46" fmla="*/ 5903 w 15163"/>
                      <a:gd name="T47" fmla="*/ 934 h 1554"/>
                      <a:gd name="T48" fmla="*/ 6353 w 15163"/>
                      <a:gd name="T49" fmla="*/ 879 h 1554"/>
                      <a:gd name="T50" fmla="*/ 6604 w 15163"/>
                      <a:gd name="T51" fmla="*/ 926 h 1554"/>
                      <a:gd name="T52" fmla="*/ 6755 w 15163"/>
                      <a:gd name="T53" fmla="*/ 975 h 1554"/>
                      <a:gd name="T54" fmla="*/ 6953 w 15163"/>
                      <a:gd name="T55" fmla="*/ 873 h 1554"/>
                      <a:gd name="T56" fmla="*/ 7353 w 15163"/>
                      <a:gd name="T57" fmla="*/ 869 h 1554"/>
                      <a:gd name="T58" fmla="*/ 7555 w 15163"/>
                      <a:gd name="T59" fmla="*/ 967 h 1554"/>
                      <a:gd name="T60" fmla="*/ 7704 w 15163"/>
                      <a:gd name="T61" fmla="*/ 921 h 1554"/>
                      <a:gd name="T62" fmla="*/ 8156 w 15163"/>
                      <a:gd name="T63" fmla="*/ 940 h 1554"/>
                      <a:gd name="T64" fmla="*/ 8396 w 15163"/>
                      <a:gd name="T65" fmla="*/ 1027 h 1554"/>
                      <a:gd name="T66" fmla="*/ 8537 w 15163"/>
                      <a:gd name="T67" fmla="*/ 1100 h 1554"/>
                      <a:gd name="T68" fmla="*/ 8750 w 15163"/>
                      <a:gd name="T69" fmla="*/ 1031 h 1554"/>
                      <a:gd name="T70" fmla="*/ 9145 w 15163"/>
                      <a:gd name="T71" fmla="*/ 1092 h 1554"/>
                      <a:gd name="T72" fmla="*/ 9328 w 15163"/>
                      <a:gd name="T73" fmla="*/ 1222 h 1554"/>
                      <a:gd name="T74" fmla="*/ 9484 w 15163"/>
                      <a:gd name="T75" fmla="*/ 1195 h 1554"/>
                      <a:gd name="T76" fmla="*/ 9936 w 15163"/>
                      <a:gd name="T77" fmla="*/ 1215 h 1554"/>
                      <a:gd name="T78" fmla="*/ 10176 w 15163"/>
                      <a:gd name="T79" fmla="*/ 1302 h 1554"/>
                      <a:gd name="T80" fmla="*/ 10317 w 15163"/>
                      <a:gd name="T81" fmla="*/ 1374 h 1554"/>
                      <a:gd name="T82" fmla="*/ 10529 w 15163"/>
                      <a:gd name="T83" fmla="*/ 1306 h 1554"/>
                      <a:gd name="T84" fmla="*/ 10925 w 15163"/>
                      <a:gd name="T85" fmla="*/ 1367 h 1554"/>
                      <a:gd name="T86" fmla="*/ 11108 w 15163"/>
                      <a:gd name="T87" fmla="*/ 1497 h 1554"/>
                      <a:gd name="T88" fmla="*/ 11263 w 15163"/>
                      <a:gd name="T89" fmla="*/ 1470 h 1554"/>
                      <a:gd name="T90" fmla="*/ 11711 w 15163"/>
                      <a:gd name="T91" fmla="*/ 1453 h 1554"/>
                      <a:gd name="T92" fmla="*/ 11961 w 15163"/>
                      <a:gd name="T93" fmla="*/ 1502 h 1554"/>
                      <a:gd name="T94" fmla="*/ 12112 w 15163"/>
                      <a:gd name="T95" fmla="*/ 1552 h 1554"/>
                      <a:gd name="T96" fmla="*/ 12311 w 15163"/>
                      <a:gd name="T97" fmla="*/ 1452 h 1554"/>
                      <a:gd name="T98" fmla="*/ 12711 w 15163"/>
                      <a:gd name="T99" fmla="*/ 1451 h 1554"/>
                      <a:gd name="T100" fmla="*/ 12912 w 15163"/>
                      <a:gd name="T101" fmla="*/ 1550 h 1554"/>
                      <a:gd name="T102" fmla="*/ 13062 w 15163"/>
                      <a:gd name="T103" fmla="*/ 1500 h 1554"/>
                      <a:gd name="T104" fmla="*/ 13512 w 15163"/>
                      <a:gd name="T105" fmla="*/ 1449 h 1554"/>
                      <a:gd name="T106" fmla="*/ 13762 w 15163"/>
                      <a:gd name="T107" fmla="*/ 1499 h 1554"/>
                      <a:gd name="T108" fmla="*/ 13912 w 15163"/>
                      <a:gd name="T109" fmla="*/ 1548 h 1554"/>
                      <a:gd name="T110" fmla="*/ 14112 w 15163"/>
                      <a:gd name="T111" fmla="*/ 1448 h 1554"/>
                      <a:gd name="T112" fmla="*/ 14512 w 15163"/>
                      <a:gd name="T113" fmla="*/ 1447 h 1554"/>
                      <a:gd name="T114" fmla="*/ 14713 w 15163"/>
                      <a:gd name="T115" fmla="*/ 1547 h 1554"/>
                      <a:gd name="T116" fmla="*/ 14863 w 15163"/>
                      <a:gd name="T117" fmla="*/ 1496 h 15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15163" h="1554">
                        <a:moveTo>
                          <a:pt x="67" y="7"/>
                        </a:moveTo>
                        <a:lnTo>
                          <a:pt x="67" y="7"/>
                        </a:lnTo>
                        <a:cubicBezTo>
                          <a:pt x="94" y="13"/>
                          <a:pt x="111" y="40"/>
                          <a:pt x="104" y="67"/>
                        </a:cubicBezTo>
                        <a:cubicBezTo>
                          <a:pt x="98" y="94"/>
                          <a:pt x="71" y="111"/>
                          <a:pt x="44" y="104"/>
                        </a:cubicBezTo>
                        <a:lnTo>
                          <a:pt x="44" y="104"/>
                        </a:lnTo>
                        <a:cubicBezTo>
                          <a:pt x="17" y="98"/>
                          <a:pt x="0" y="71"/>
                          <a:pt x="7" y="44"/>
                        </a:cubicBezTo>
                        <a:cubicBezTo>
                          <a:pt x="13" y="17"/>
                          <a:pt x="40" y="0"/>
                          <a:pt x="67" y="7"/>
                        </a:cubicBezTo>
                        <a:close/>
                        <a:moveTo>
                          <a:pt x="262" y="53"/>
                        </a:moveTo>
                        <a:lnTo>
                          <a:pt x="262" y="53"/>
                        </a:lnTo>
                        <a:cubicBezTo>
                          <a:pt x="289" y="59"/>
                          <a:pt x="305" y="86"/>
                          <a:pt x="299" y="113"/>
                        </a:cubicBezTo>
                        <a:cubicBezTo>
                          <a:pt x="293" y="140"/>
                          <a:pt x="266" y="157"/>
                          <a:pt x="239" y="150"/>
                        </a:cubicBezTo>
                        <a:lnTo>
                          <a:pt x="239" y="150"/>
                        </a:lnTo>
                        <a:cubicBezTo>
                          <a:pt x="212" y="144"/>
                          <a:pt x="195" y="117"/>
                          <a:pt x="202" y="90"/>
                        </a:cubicBezTo>
                        <a:cubicBezTo>
                          <a:pt x="208" y="63"/>
                          <a:pt x="235" y="46"/>
                          <a:pt x="262" y="53"/>
                        </a:cubicBezTo>
                        <a:close/>
                        <a:moveTo>
                          <a:pt x="456" y="99"/>
                        </a:moveTo>
                        <a:lnTo>
                          <a:pt x="457" y="99"/>
                        </a:lnTo>
                        <a:cubicBezTo>
                          <a:pt x="483" y="105"/>
                          <a:pt x="500" y="132"/>
                          <a:pt x="494" y="159"/>
                        </a:cubicBezTo>
                        <a:cubicBezTo>
                          <a:pt x="487" y="186"/>
                          <a:pt x="460" y="203"/>
                          <a:pt x="434" y="196"/>
                        </a:cubicBezTo>
                        <a:lnTo>
                          <a:pt x="433" y="196"/>
                        </a:lnTo>
                        <a:cubicBezTo>
                          <a:pt x="407" y="190"/>
                          <a:pt x="390" y="163"/>
                          <a:pt x="396" y="136"/>
                        </a:cubicBezTo>
                        <a:cubicBezTo>
                          <a:pt x="403" y="109"/>
                          <a:pt x="430" y="93"/>
                          <a:pt x="456" y="99"/>
                        </a:cubicBezTo>
                        <a:close/>
                        <a:moveTo>
                          <a:pt x="651" y="145"/>
                        </a:moveTo>
                        <a:lnTo>
                          <a:pt x="651" y="145"/>
                        </a:lnTo>
                        <a:cubicBezTo>
                          <a:pt x="678" y="151"/>
                          <a:pt x="695" y="178"/>
                          <a:pt x="688" y="205"/>
                        </a:cubicBezTo>
                        <a:cubicBezTo>
                          <a:pt x="682" y="232"/>
                          <a:pt x="655" y="249"/>
                          <a:pt x="628" y="242"/>
                        </a:cubicBezTo>
                        <a:lnTo>
                          <a:pt x="628" y="242"/>
                        </a:lnTo>
                        <a:cubicBezTo>
                          <a:pt x="601" y="236"/>
                          <a:pt x="585" y="209"/>
                          <a:pt x="591" y="182"/>
                        </a:cubicBezTo>
                        <a:cubicBezTo>
                          <a:pt x="597" y="155"/>
                          <a:pt x="624" y="139"/>
                          <a:pt x="651" y="145"/>
                        </a:cubicBezTo>
                        <a:close/>
                        <a:moveTo>
                          <a:pt x="846" y="191"/>
                        </a:moveTo>
                        <a:lnTo>
                          <a:pt x="846" y="191"/>
                        </a:lnTo>
                        <a:cubicBezTo>
                          <a:pt x="873" y="197"/>
                          <a:pt x="890" y="224"/>
                          <a:pt x="883" y="251"/>
                        </a:cubicBezTo>
                        <a:cubicBezTo>
                          <a:pt x="877" y="278"/>
                          <a:pt x="850" y="295"/>
                          <a:pt x="823" y="288"/>
                        </a:cubicBezTo>
                        <a:lnTo>
                          <a:pt x="823" y="288"/>
                        </a:lnTo>
                        <a:cubicBezTo>
                          <a:pt x="796" y="282"/>
                          <a:pt x="779" y="255"/>
                          <a:pt x="786" y="228"/>
                        </a:cubicBezTo>
                        <a:cubicBezTo>
                          <a:pt x="792" y="201"/>
                          <a:pt x="819" y="185"/>
                          <a:pt x="846" y="191"/>
                        </a:cubicBezTo>
                        <a:close/>
                        <a:moveTo>
                          <a:pt x="1041" y="237"/>
                        </a:moveTo>
                        <a:lnTo>
                          <a:pt x="1041" y="237"/>
                        </a:lnTo>
                        <a:cubicBezTo>
                          <a:pt x="1068" y="243"/>
                          <a:pt x="1084" y="270"/>
                          <a:pt x="1078" y="297"/>
                        </a:cubicBezTo>
                        <a:cubicBezTo>
                          <a:pt x="1072" y="324"/>
                          <a:pt x="1045" y="341"/>
                          <a:pt x="1018" y="334"/>
                        </a:cubicBezTo>
                        <a:lnTo>
                          <a:pt x="1018" y="334"/>
                        </a:lnTo>
                        <a:cubicBezTo>
                          <a:pt x="991" y="328"/>
                          <a:pt x="974" y="301"/>
                          <a:pt x="980" y="274"/>
                        </a:cubicBezTo>
                        <a:cubicBezTo>
                          <a:pt x="987" y="247"/>
                          <a:pt x="1014" y="231"/>
                          <a:pt x="1041" y="237"/>
                        </a:cubicBezTo>
                        <a:close/>
                        <a:moveTo>
                          <a:pt x="1235" y="283"/>
                        </a:moveTo>
                        <a:lnTo>
                          <a:pt x="1235" y="283"/>
                        </a:lnTo>
                        <a:cubicBezTo>
                          <a:pt x="1262" y="289"/>
                          <a:pt x="1279" y="316"/>
                          <a:pt x="1273" y="343"/>
                        </a:cubicBezTo>
                        <a:cubicBezTo>
                          <a:pt x="1266" y="370"/>
                          <a:pt x="1239" y="387"/>
                          <a:pt x="1212" y="380"/>
                        </a:cubicBezTo>
                        <a:lnTo>
                          <a:pt x="1212" y="380"/>
                        </a:lnTo>
                        <a:cubicBezTo>
                          <a:pt x="1186" y="374"/>
                          <a:pt x="1169" y="347"/>
                          <a:pt x="1175" y="320"/>
                        </a:cubicBezTo>
                        <a:cubicBezTo>
                          <a:pt x="1182" y="293"/>
                          <a:pt x="1208" y="277"/>
                          <a:pt x="1235" y="283"/>
                        </a:cubicBezTo>
                        <a:close/>
                        <a:moveTo>
                          <a:pt x="1430" y="329"/>
                        </a:moveTo>
                        <a:lnTo>
                          <a:pt x="1430" y="329"/>
                        </a:lnTo>
                        <a:cubicBezTo>
                          <a:pt x="1457" y="335"/>
                          <a:pt x="1474" y="362"/>
                          <a:pt x="1467" y="389"/>
                        </a:cubicBezTo>
                        <a:cubicBezTo>
                          <a:pt x="1461" y="416"/>
                          <a:pt x="1434" y="433"/>
                          <a:pt x="1407" y="426"/>
                        </a:cubicBezTo>
                        <a:lnTo>
                          <a:pt x="1407" y="426"/>
                        </a:lnTo>
                        <a:cubicBezTo>
                          <a:pt x="1380" y="420"/>
                          <a:pt x="1364" y="393"/>
                          <a:pt x="1370" y="366"/>
                        </a:cubicBezTo>
                        <a:cubicBezTo>
                          <a:pt x="1376" y="339"/>
                          <a:pt x="1403" y="323"/>
                          <a:pt x="1430" y="329"/>
                        </a:cubicBezTo>
                        <a:close/>
                        <a:moveTo>
                          <a:pt x="1625" y="375"/>
                        </a:moveTo>
                        <a:lnTo>
                          <a:pt x="1625" y="375"/>
                        </a:lnTo>
                        <a:cubicBezTo>
                          <a:pt x="1652" y="381"/>
                          <a:pt x="1668" y="408"/>
                          <a:pt x="1662" y="435"/>
                        </a:cubicBezTo>
                        <a:cubicBezTo>
                          <a:pt x="1656" y="462"/>
                          <a:pt x="1629" y="479"/>
                          <a:pt x="1602" y="472"/>
                        </a:cubicBezTo>
                        <a:lnTo>
                          <a:pt x="1602" y="472"/>
                        </a:lnTo>
                        <a:cubicBezTo>
                          <a:pt x="1575" y="466"/>
                          <a:pt x="1558" y="439"/>
                          <a:pt x="1565" y="412"/>
                        </a:cubicBezTo>
                        <a:cubicBezTo>
                          <a:pt x="1571" y="385"/>
                          <a:pt x="1598" y="369"/>
                          <a:pt x="1625" y="375"/>
                        </a:cubicBezTo>
                        <a:close/>
                        <a:moveTo>
                          <a:pt x="1820" y="421"/>
                        </a:moveTo>
                        <a:lnTo>
                          <a:pt x="1820" y="421"/>
                        </a:lnTo>
                        <a:cubicBezTo>
                          <a:pt x="1847" y="427"/>
                          <a:pt x="1863" y="454"/>
                          <a:pt x="1857" y="481"/>
                        </a:cubicBezTo>
                        <a:cubicBezTo>
                          <a:pt x="1850" y="508"/>
                          <a:pt x="1824" y="525"/>
                          <a:pt x="1797" y="518"/>
                        </a:cubicBezTo>
                        <a:lnTo>
                          <a:pt x="1797" y="518"/>
                        </a:lnTo>
                        <a:cubicBezTo>
                          <a:pt x="1770" y="512"/>
                          <a:pt x="1753" y="485"/>
                          <a:pt x="1759" y="458"/>
                        </a:cubicBezTo>
                        <a:cubicBezTo>
                          <a:pt x="1766" y="431"/>
                          <a:pt x="1793" y="415"/>
                          <a:pt x="1820" y="421"/>
                        </a:cubicBezTo>
                        <a:close/>
                        <a:moveTo>
                          <a:pt x="2014" y="467"/>
                        </a:moveTo>
                        <a:lnTo>
                          <a:pt x="2014" y="467"/>
                        </a:lnTo>
                        <a:cubicBezTo>
                          <a:pt x="2041" y="473"/>
                          <a:pt x="2058" y="500"/>
                          <a:pt x="2052" y="527"/>
                        </a:cubicBezTo>
                        <a:cubicBezTo>
                          <a:pt x="2045" y="554"/>
                          <a:pt x="2018" y="571"/>
                          <a:pt x="1991" y="564"/>
                        </a:cubicBezTo>
                        <a:lnTo>
                          <a:pt x="1991" y="564"/>
                        </a:lnTo>
                        <a:cubicBezTo>
                          <a:pt x="1964" y="558"/>
                          <a:pt x="1948" y="531"/>
                          <a:pt x="1954" y="504"/>
                        </a:cubicBezTo>
                        <a:cubicBezTo>
                          <a:pt x="1961" y="477"/>
                          <a:pt x="1987" y="461"/>
                          <a:pt x="2014" y="467"/>
                        </a:cubicBezTo>
                        <a:close/>
                        <a:moveTo>
                          <a:pt x="2209" y="513"/>
                        </a:moveTo>
                        <a:lnTo>
                          <a:pt x="2209" y="513"/>
                        </a:lnTo>
                        <a:cubicBezTo>
                          <a:pt x="2236" y="519"/>
                          <a:pt x="2253" y="546"/>
                          <a:pt x="2246" y="573"/>
                        </a:cubicBezTo>
                        <a:cubicBezTo>
                          <a:pt x="2240" y="600"/>
                          <a:pt x="2213" y="617"/>
                          <a:pt x="2186" y="610"/>
                        </a:cubicBezTo>
                        <a:lnTo>
                          <a:pt x="2186" y="610"/>
                        </a:lnTo>
                        <a:cubicBezTo>
                          <a:pt x="2159" y="604"/>
                          <a:pt x="2143" y="577"/>
                          <a:pt x="2149" y="550"/>
                        </a:cubicBezTo>
                        <a:cubicBezTo>
                          <a:pt x="2155" y="523"/>
                          <a:pt x="2182" y="507"/>
                          <a:pt x="2209" y="513"/>
                        </a:cubicBezTo>
                        <a:close/>
                        <a:moveTo>
                          <a:pt x="2404" y="559"/>
                        </a:moveTo>
                        <a:lnTo>
                          <a:pt x="2404" y="559"/>
                        </a:lnTo>
                        <a:cubicBezTo>
                          <a:pt x="2431" y="565"/>
                          <a:pt x="2447" y="592"/>
                          <a:pt x="2441" y="619"/>
                        </a:cubicBezTo>
                        <a:cubicBezTo>
                          <a:pt x="2435" y="646"/>
                          <a:pt x="2408" y="663"/>
                          <a:pt x="2381" y="656"/>
                        </a:cubicBezTo>
                        <a:lnTo>
                          <a:pt x="2381" y="656"/>
                        </a:lnTo>
                        <a:cubicBezTo>
                          <a:pt x="2354" y="650"/>
                          <a:pt x="2337" y="623"/>
                          <a:pt x="2344" y="596"/>
                        </a:cubicBezTo>
                        <a:cubicBezTo>
                          <a:pt x="2350" y="569"/>
                          <a:pt x="2377" y="553"/>
                          <a:pt x="2404" y="559"/>
                        </a:cubicBezTo>
                        <a:close/>
                        <a:moveTo>
                          <a:pt x="2599" y="605"/>
                        </a:moveTo>
                        <a:lnTo>
                          <a:pt x="2599" y="605"/>
                        </a:lnTo>
                        <a:cubicBezTo>
                          <a:pt x="2625" y="611"/>
                          <a:pt x="2642" y="638"/>
                          <a:pt x="2636" y="665"/>
                        </a:cubicBezTo>
                        <a:cubicBezTo>
                          <a:pt x="2629" y="692"/>
                          <a:pt x="2603" y="709"/>
                          <a:pt x="2576" y="702"/>
                        </a:cubicBezTo>
                        <a:lnTo>
                          <a:pt x="2576" y="702"/>
                        </a:lnTo>
                        <a:cubicBezTo>
                          <a:pt x="2549" y="696"/>
                          <a:pt x="2532" y="669"/>
                          <a:pt x="2538" y="642"/>
                        </a:cubicBezTo>
                        <a:cubicBezTo>
                          <a:pt x="2545" y="615"/>
                          <a:pt x="2572" y="599"/>
                          <a:pt x="2599" y="605"/>
                        </a:cubicBezTo>
                        <a:close/>
                        <a:moveTo>
                          <a:pt x="2793" y="651"/>
                        </a:moveTo>
                        <a:lnTo>
                          <a:pt x="2793" y="651"/>
                        </a:lnTo>
                        <a:cubicBezTo>
                          <a:pt x="2820" y="658"/>
                          <a:pt x="2837" y="684"/>
                          <a:pt x="2831" y="711"/>
                        </a:cubicBezTo>
                        <a:cubicBezTo>
                          <a:pt x="2824" y="738"/>
                          <a:pt x="2797" y="755"/>
                          <a:pt x="2770" y="748"/>
                        </a:cubicBezTo>
                        <a:lnTo>
                          <a:pt x="2770" y="748"/>
                        </a:lnTo>
                        <a:cubicBezTo>
                          <a:pt x="2743" y="742"/>
                          <a:pt x="2727" y="715"/>
                          <a:pt x="2733" y="688"/>
                        </a:cubicBezTo>
                        <a:cubicBezTo>
                          <a:pt x="2739" y="661"/>
                          <a:pt x="2766" y="645"/>
                          <a:pt x="2793" y="651"/>
                        </a:cubicBezTo>
                        <a:close/>
                        <a:moveTo>
                          <a:pt x="2988" y="697"/>
                        </a:moveTo>
                        <a:lnTo>
                          <a:pt x="2988" y="697"/>
                        </a:lnTo>
                        <a:cubicBezTo>
                          <a:pt x="3015" y="704"/>
                          <a:pt x="3032" y="730"/>
                          <a:pt x="3025" y="757"/>
                        </a:cubicBezTo>
                        <a:cubicBezTo>
                          <a:pt x="3019" y="784"/>
                          <a:pt x="2992" y="801"/>
                          <a:pt x="2965" y="795"/>
                        </a:cubicBezTo>
                        <a:lnTo>
                          <a:pt x="2965" y="794"/>
                        </a:lnTo>
                        <a:cubicBezTo>
                          <a:pt x="2938" y="788"/>
                          <a:pt x="2921" y="761"/>
                          <a:pt x="2928" y="734"/>
                        </a:cubicBezTo>
                        <a:cubicBezTo>
                          <a:pt x="2934" y="707"/>
                          <a:pt x="2961" y="691"/>
                          <a:pt x="2988" y="697"/>
                        </a:cubicBezTo>
                        <a:close/>
                        <a:moveTo>
                          <a:pt x="3183" y="743"/>
                        </a:moveTo>
                        <a:lnTo>
                          <a:pt x="3183" y="743"/>
                        </a:lnTo>
                        <a:cubicBezTo>
                          <a:pt x="3210" y="750"/>
                          <a:pt x="3226" y="777"/>
                          <a:pt x="3220" y="803"/>
                        </a:cubicBezTo>
                        <a:cubicBezTo>
                          <a:pt x="3214" y="830"/>
                          <a:pt x="3187" y="847"/>
                          <a:pt x="3160" y="841"/>
                        </a:cubicBezTo>
                        <a:lnTo>
                          <a:pt x="3160" y="841"/>
                        </a:lnTo>
                        <a:cubicBezTo>
                          <a:pt x="3133" y="834"/>
                          <a:pt x="3116" y="807"/>
                          <a:pt x="3123" y="780"/>
                        </a:cubicBezTo>
                        <a:cubicBezTo>
                          <a:pt x="3129" y="753"/>
                          <a:pt x="3156" y="737"/>
                          <a:pt x="3183" y="743"/>
                        </a:cubicBezTo>
                        <a:close/>
                        <a:moveTo>
                          <a:pt x="3377" y="789"/>
                        </a:moveTo>
                        <a:lnTo>
                          <a:pt x="3378" y="789"/>
                        </a:lnTo>
                        <a:cubicBezTo>
                          <a:pt x="3404" y="796"/>
                          <a:pt x="3421" y="823"/>
                          <a:pt x="3415" y="849"/>
                        </a:cubicBezTo>
                        <a:cubicBezTo>
                          <a:pt x="3408" y="876"/>
                          <a:pt x="3381" y="893"/>
                          <a:pt x="3355" y="887"/>
                        </a:cubicBezTo>
                        <a:lnTo>
                          <a:pt x="3354" y="887"/>
                        </a:lnTo>
                        <a:cubicBezTo>
                          <a:pt x="3328" y="880"/>
                          <a:pt x="3311" y="853"/>
                          <a:pt x="3317" y="826"/>
                        </a:cubicBezTo>
                        <a:cubicBezTo>
                          <a:pt x="3324" y="800"/>
                          <a:pt x="3351" y="783"/>
                          <a:pt x="3377" y="789"/>
                        </a:cubicBezTo>
                        <a:close/>
                        <a:moveTo>
                          <a:pt x="3572" y="835"/>
                        </a:moveTo>
                        <a:lnTo>
                          <a:pt x="3572" y="835"/>
                        </a:lnTo>
                        <a:cubicBezTo>
                          <a:pt x="3599" y="842"/>
                          <a:pt x="3616" y="869"/>
                          <a:pt x="3609" y="895"/>
                        </a:cubicBezTo>
                        <a:cubicBezTo>
                          <a:pt x="3603" y="922"/>
                          <a:pt x="3576" y="939"/>
                          <a:pt x="3549" y="933"/>
                        </a:cubicBezTo>
                        <a:lnTo>
                          <a:pt x="3549" y="933"/>
                        </a:lnTo>
                        <a:cubicBezTo>
                          <a:pt x="3522" y="926"/>
                          <a:pt x="3506" y="899"/>
                          <a:pt x="3512" y="872"/>
                        </a:cubicBezTo>
                        <a:cubicBezTo>
                          <a:pt x="3518" y="846"/>
                          <a:pt x="3545" y="829"/>
                          <a:pt x="3572" y="835"/>
                        </a:cubicBezTo>
                        <a:close/>
                        <a:moveTo>
                          <a:pt x="3767" y="881"/>
                        </a:moveTo>
                        <a:lnTo>
                          <a:pt x="3767" y="881"/>
                        </a:lnTo>
                        <a:cubicBezTo>
                          <a:pt x="3794" y="888"/>
                          <a:pt x="3811" y="915"/>
                          <a:pt x="3804" y="941"/>
                        </a:cubicBezTo>
                        <a:cubicBezTo>
                          <a:pt x="3798" y="968"/>
                          <a:pt x="3771" y="985"/>
                          <a:pt x="3744" y="979"/>
                        </a:cubicBezTo>
                        <a:lnTo>
                          <a:pt x="3744" y="979"/>
                        </a:lnTo>
                        <a:cubicBezTo>
                          <a:pt x="3717" y="972"/>
                          <a:pt x="3700" y="945"/>
                          <a:pt x="3707" y="918"/>
                        </a:cubicBezTo>
                        <a:cubicBezTo>
                          <a:pt x="3713" y="892"/>
                          <a:pt x="3740" y="875"/>
                          <a:pt x="3767" y="881"/>
                        </a:cubicBezTo>
                        <a:close/>
                        <a:moveTo>
                          <a:pt x="3952" y="905"/>
                        </a:moveTo>
                        <a:lnTo>
                          <a:pt x="3952" y="905"/>
                        </a:lnTo>
                        <a:cubicBezTo>
                          <a:pt x="3980" y="904"/>
                          <a:pt x="4002" y="926"/>
                          <a:pt x="4003" y="954"/>
                        </a:cubicBezTo>
                        <a:cubicBezTo>
                          <a:pt x="4003" y="981"/>
                          <a:pt x="3981" y="1004"/>
                          <a:pt x="3953" y="1005"/>
                        </a:cubicBezTo>
                        <a:lnTo>
                          <a:pt x="3953" y="1005"/>
                        </a:lnTo>
                        <a:cubicBezTo>
                          <a:pt x="3926" y="1005"/>
                          <a:pt x="3903" y="983"/>
                          <a:pt x="3903" y="955"/>
                        </a:cubicBezTo>
                        <a:cubicBezTo>
                          <a:pt x="3902" y="928"/>
                          <a:pt x="3924" y="905"/>
                          <a:pt x="3952" y="905"/>
                        </a:cubicBezTo>
                        <a:close/>
                        <a:moveTo>
                          <a:pt x="4152" y="902"/>
                        </a:moveTo>
                        <a:lnTo>
                          <a:pt x="4152" y="902"/>
                        </a:lnTo>
                        <a:cubicBezTo>
                          <a:pt x="4180" y="902"/>
                          <a:pt x="4202" y="924"/>
                          <a:pt x="4203" y="952"/>
                        </a:cubicBezTo>
                        <a:cubicBezTo>
                          <a:pt x="4203" y="979"/>
                          <a:pt x="4181" y="1002"/>
                          <a:pt x="4153" y="1002"/>
                        </a:cubicBezTo>
                        <a:lnTo>
                          <a:pt x="4153" y="1002"/>
                        </a:lnTo>
                        <a:cubicBezTo>
                          <a:pt x="4126" y="1003"/>
                          <a:pt x="4103" y="981"/>
                          <a:pt x="4103" y="953"/>
                        </a:cubicBezTo>
                        <a:cubicBezTo>
                          <a:pt x="4102" y="926"/>
                          <a:pt x="4124" y="903"/>
                          <a:pt x="4152" y="902"/>
                        </a:cubicBezTo>
                        <a:close/>
                        <a:moveTo>
                          <a:pt x="4352" y="900"/>
                        </a:moveTo>
                        <a:lnTo>
                          <a:pt x="4352" y="900"/>
                        </a:lnTo>
                        <a:cubicBezTo>
                          <a:pt x="4380" y="900"/>
                          <a:pt x="4402" y="922"/>
                          <a:pt x="4403" y="950"/>
                        </a:cubicBezTo>
                        <a:cubicBezTo>
                          <a:pt x="4403" y="977"/>
                          <a:pt x="4381" y="1000"/>
                          <a:pt x="4354" y="1000"/>
                        </a:cubicBezTo>
                        <a:lnTo>
                          <a:pt x="4353" y="1000"/>
                        </a:lnTo>
                        <a:cubicBezTo>
                          <a:pt x="4326" y="1001"/>
                          <a:pt x="4303" y="979"/>
                          <a:pt x="4303" y="951"/>
                        </a:cubicBezTo>
                        <a:cubicBezTo>
                          <a:pt x="4302" y="923"/>
                          <a:pt x="4324" y="901"/>
                          <a:pt x="4352" y="900"/>
                        </a:cubicBezTo>
                        <a:close/>
                        <a:moveTo>
                          <a:pt x="4552" y="898"/>
                        </a:moveTo>
                        <a:lnTo>
                          <a:pt x="4552" y="898"/>
                        </a:lnTo>
                        <a:cubicBezTo>
                          <a:pt x="4580" y="898"/>
                          <a:pt x="4603" y="920"/>
                          <a:pt x="4603" y="947"/>
                        </a:cubicBezTo>
                        <a:cubicBezTo>
                          <a:pt x="4603" y="975"/>
                          <a:pt x="4581" y="998"/>
                          <a:pt x="4554" y="998"/>
                        </a:cubicBezTo>
                        <a:lnTo>
                          <a:pt x="4554" y="998"/>
                        </a:lnTo>
                        <a:cubicBezTo>
                          <a:pt x="4526" y="999"/>
                          <a:pt x="4503" y="977"/>
                          <a:pt x="4503" y="949"/>
                        </a:cubicBezTo>
                        <a:cubicBezTo>
                          <a:pt x="4502" y="921"/>
                          <a:pt x="4524" y="899"/>
                          <a:pt x="4552" y="898"/>
                        </a:cubicBezTo>
                        <a:close/>
                        <a:moveTo>
                          <a:pt x="4752" y="896"/>
                        </a:moveTo>
                        <a:lnTo>
                          <a:pt x="4752" y="896"/>
                        </a:lnTo>
                        <a:cubicBezTo>
                          <a:pt x="4780" y="896"/>
                          <a:pt x="4803" y="918"/>
                          <a:pt x="4803" y="945"/>
                        </a:cubicBezTo>
                        <a:cubicBezTo>
                          <a:pt x="4803" y="973"/>
                          <a:pt x="4781" y="996"/>
                          <a:pt x="4754" y="996"/>
                        </a:cubicBezTo>
                        <a:lnTo>
                          <a:pt x="4754" y="996"/>
                        </a:lnTo>
                        <a:cubicBezTo>
                          <a:pt x="4726" y="997"/>
                          <a:pt x="4703" y="974"/>
                          <a:pt x="4703" y="947"/>
                        </a:cubicBezTo>
                        <a:cubicBezTo>
                          <a:pt x="4703" y="919"/>
                          <a:pt x="4725" y="897"/>
                          <a:pt x="4752" y="896"/>
                        </a:cubicBezTo>
                        <a:close/>
                        <a:moveTo>
                          <a:pt x="4952" y="894"/>
                        </a:moveTo>
                        <a:lnTo>
                          <a:pt x="4952" y="894"/>
                        </a:lnTo>
                        <a:cubicBezTo>
                          <a:pt x="4980" y="894"/>
                          <a:pt x="5003" y="916"/>
                          <a:pt x="5003" y="943"/>
                        </a:cubicBezTo>
                        <a:cubicBezTo>
                          <a:pt x="5003" y="971"/>
                          <a:pt x="4981" y="994"/>
                          <a:pt x="4954" y="994"/>
                        </a:cubicBezTo>
                        <a:lnTo>
                          <a:pt x="4954" y="994"/>
                        </a:lnTo>
                        <a:cubicBezTo>
                          <a:pt x="4926" y="994"/>
                          <a:pt x="4903" y="972"/>
                          <a:pt x="4903" y="945"/>
                        </a:cubicBezTo>
                        <a:cubicBezTo>
                          <a:pt x="4903" y="917"/>
                          <a:pt x="4925" y="894"/>
                          <a:pt x="4952" y="894"/>
                        </a:cubicBezTo>
                        <a:close/>
                        <a:moveTo>
                          <a:pt x="5152" y="892"/>
                        </a:moveTo>
                        <a:lnTo>
                          <a:pt x="5152" y="892"/>
                        </a:lnTo>
                        <a:cubicBezTo>
                          <a:pt x="5180" y="892"/>
                          <a:pt x="5203" y="914"/>
                          <a:pt x="5203" y="941"/>
                        </a:cubicBezTo>
                        <a:cubicBezTo>
                          <a:pt x="5204" y="969"/>
                          <a:pt x="5182" y="992"/>
                          <a:pt x="5154" y="992"/>
                        </a:cubicBezTo>
                        <a:lnTo>
                          <a:pt x="5154" y="992"/>
                        </a:lnTo>
                        <a:cubicBezTo>
                          <a:pt x="5126" y="992"/>
                          <a:pt x="5103" y="970"/>
                          <a:pt x="5103" y="943"/>
                        </a:cubicBezTo>
                        <a:cubicBezTo>
                          <a:pt x="5103" y="915"/>
                          <a:pt x="5125" y="892"/>
                          <a:pt x="5152" y="892"/>
                        </a:cubicBezTo>
                        <a:close/>
                        <a:moveTo>
                          <a:pt x="5352" y="890"/>
                        </a:moveTo>
                        <a:lnTo>
                          <a:pt x="5353" y="890"/>
                        </a:lnTo>
                        <a:cubicBezTo>
                          <a:pt x="5380" y="889"/>
                          <a:pt x="5403" y="911"/>
                          <a:pt x="5403" y="939"/>
                        </a:cubicBezTo>
                        <a:cubicBezTo>
                          <a:pt x="5404" y="967"/>
                          <a:pt x="5382" y="989"/>
                          <a:pt x="5354" y="990"/>
                        </a:cubicBezTo>
                        <a:lnTo>
                          <a:pt x="5354" y="990"/>
                        </a:lnTo>
                        <a:cubicBezTo>
                          <a:pt x="5326" y="990"/>
                          <a:pt x="5304" y="968"/>
                          <a:pt x="5303" y="941"/>
                        </a:cubicBezTo>
                        <a:cubicBezTo>
                          <a:pt x="5303" y="913"/>
                          <a:pt x="5325" y="890"/>
                          <a:pt x="5352" y="890"/>
                        </a:cubicBezTo>
                        <a:close/>
                        <a:moveTo>
                          <a:pt x="5553" y="888"/>
                        </a:moveTo>
                        <a:lnTo>
                          <a:pt x="5553" y="888"/>
                        </a:lnTo>
                        <a:cubicBezTo>
                          <a:pt x="5580" y="887"/>
                          <a:pt x="5603" y="909"/>
                          <a:pt x="5603" y="937"/>
                        </a:cubicBezTo>
                        <a:cubicBezTo>
                          <a:pt x="5604" y="965"/>
                          <a:pt x="5582" y="987"/>
                          <a:pt x="5554" y="988"/>
                        </a:cubicBezTo>
                        <a:lnTo>
                          <a:pt x="5554" y="988"/>
                        </a:lnTo>
                        <a:cubicBezTo>
                          <a:pt x="5526" y="988"/>
                          <a:pt x="5504" y="966"/>
                          <a:pt x="5503" y="938"/>
                        </a:cubicBezTo>
                        <a:cubicBezTo>
                          <a:pt x="5503" y="911"/>
                          <a:pt x="5525" y="888"/>
                          <a:pt x="5553" y="888"/>
                        </a:cubicBezTo>
                        <a:close/>
                        <a:moveTo>
                          <a:pt x="5753" y="886"/>
                        </a:moveTo>
                        <a:lnTo>
                          <a:pt x="5753" y="886"/>
                        </a:lnTo>
                        <a:cubicBezTo>
                          <a:pt x="5780" y="885"/>
                          <a:pt x="5803" y="907"/>
                          <a:pt x="5803" y="935"/>
                        </a:cubicBezTo>
                        <a:cubicBezTo>
                          <a:pt x="5804" y="962"/>
                          <a:pt x="5782" y="985"/>
                          <a:pt x="5754" y="986"/>
                        </a:cubicBezTo>
                        <a:lnTo>
                          <a:pt x="5754" y="986"/>
                        </a:lnTo>
                        <a:cubicBezTo>
                          <a:pt x="5726" y="986"/>
                          <a:pt x="5704" y="964"/>
                          <a:pt x="5703" y="936"/>
                        </a:cubicBezTo>
                        <a:cubicBezTo>
                          <a:pt x="5703" y="909"/>
                          <a:pt x="5725" y="886"/>
                          <a:pt x="5753" y="886"/>
                        </a:cubicBezTo>
                        <a:close/>
                        <a:moveTo>
                          <a:pt x="5953" y="884"/>
                        </a:moveTo>
                        <a:lnTo>
                          <a:pt x="5953" y="884"/>
                        </a:lnTo>
                        <a:cubicBezTo>
                          <a:pt x="5980" y="883"/>
                          <a:pt x="6003" y="905"/>
                          <a:pt x="6004" y="933"/>
                        </a:cubicBezTo>
                        <a:cubicBezTo>
                          <a:pt x="6004" y="960"/>
                          <a:pt x="5982" y="983"/>
                          <a:pt x="5954" y="984"/>
                        </a:cubicBezTo>
                        <a:lnTo>
                          <a:pt x="5954" y="984"/>
                        </a:lnTo>
                        <a:cubicBezTo>
                          <a:pt x="5927" y="984"/>
                          <a:pt x="5904" y="962"/>
                          <a:pt x="5903" y="934"/>
                        </a:cubicBezTo>
                        <a:cubicBezTo>
                          <a:pt x="5903" y="907"/>
                          <a:pt x="5925" y="884"/>
                          <a:pt x="5953" y="884"/>
                        </a:cubicBezTo>
                        <a:close/>
                        <a:moveTo>
                          <a:pt x="6153" y="881"/>
                        </a:moveTo>
                        <a:lnTo>
                          <a:pt x="6153" y="881"/>
                        </a:lnTo>
                        <a:cubicBezTo>
                          <a:pt x="6181" y="881"/>
                          <a:pt x="6203" y="903"/>
                          <a:pt x="6204" y="931"/>
                        </a:cubicBezTo>
                        <a:cubicBezTo>
                          <a:pt x="6204" y="958"/>
                          <a:pt x="6182" y="981"/>
                          <a:pt x="6154" y="981"/>
                        </a:cubicBezTo>
                        <a:lnTo>
                          <a:pt x="6154" y="981"/>
                        </a:lnTo>
                        <a:cubicBezTo>
                          <a:pt x="6127" y="982"/>
                          <a:pt x="6104" y="960"/>
                          <a:pt x="6104" y="932"/>
                        </a:cubicBezTo>
                        <a:cubicBezTo>
                          <a:pt x="6103" y="905"/>
                          <a:pt x="6125" y="882"/>
                          <a:pt x="6153" y="881"/>
                        </a:cubicBezTo>
                        <a:close/>
                        <a:moveTo>
                          <a:pt x="6353" y="879"/>
                        </a:moveTo>
                        <a:lnTo>
                          <a:pt x="6353" y="879"/>
                        </a:lnTo>
                        <a:cubicBezTo>
                          <a:pt x="6381" y="879"/>
                          <a:pt x="6403" y="901"/>
                          <a:pt x="6404" y="929"/>
                        </a:cubicBezTo>
                        <a:cubicBezTo>
                          <a:pt x="6404" y="956"/>
                          <a:pt x="6382" y="979"/>
                          <a:pt x="6354" y="979"/>
                        </a:cubicBezTo>
                        <a:lnTo>
                          <a:pt x="6354" y="979"/>
                        </a:lnTo>
                        <a:cubicBezTo>
                          <a:pt x="6327" y="980"/>
                          <a:pt x="6304" y="958"/>
                          <a:pt x="6304" y="930"/>
                        </a:cubicBezTo>
                        <a:cubicBezTo>
                          <a:pt x="6303" y="902"/>
                          <a:pt x="6325" y="880"/>
                          <a:pt x="6353" y="879"/>
                        </a:cubicBezTo>
                        <a:close/>
                        <a:moveTo>
                          <a:pt x="6553" y="877"/>
                        </a:moveTo>
                        <a:lnTo>
                          <a:pt x="6553" y="877"/>
                        </a:lnTo>
                        <a:cubicBezTo>
                          <a:pt x="6581" y="877"/>
                          <a:pt x="6603" y="899"/>
                          <a:pt x="6604" y="926"/>
                        </a:cubicBezTo>
                        <a:cubicBezTo>
                          <a:pt x="6604" y="954"/>
                          <a:pt x="6582" y="977"/>
                          <a:pt x="6555" y="977"/>
                        </a:cubicBezTo>
                        <a:lnTo>
                          <a:pt x="6554" y="977"/>
                        </a:lnTo>
                        <a:cubicBezTo>
                          <a:pt x="6527" y="978"/>
                          <a:pt x="6504" y="956"/>
                          <a:pt x="6504" y="928"/>
                        </a:cubicBezTo>
                        <a:cubicBezTo>
                          <a:pt x="6503" y="900"/>
                          <a:pt x="6525" y="878"/>
                          <a:pt x="6553" y="877"/>
                        </a:cubicBezTo>
                        <a:close/>
                        <a:moveTo>
                          <a:pt x="6753" y="875"/>
                        </a:moveTo>
                        <a:lnTo>
                          <a:pt x="6753" y="875"/>
                        </a:lnTo>
                        <a:cubicBezTo>
                          <a:pt x="6781" y="875"/>
                          <a:pt x="6803" y="897"/>
                          <a:pt x="6804" y="924"/>
                        </a:cubicBezTo>
                        <a:cubicBezTo>
                          <a:pt x="6804" y="952"/>
                          <a:pt x="6782" y="975"/>
                          <a:pt x="6755" y="975"/>
                        </a:cubicBezTo>
                        <a:lnTo>
                          <a:pt x="6755" y="975"/>
                        </a:lnTo>
                        <a:cubicBezTo>
                          <a:pt x="6727" y="976"/>
                          <a:pt x="6704" y="953"/>
                          <a:pt x="6704" y="926"/>
                        </a:cubicBezTo>
                        <a:cubicBezTo>
                          <a:pt x="6703" y="898"/>
                          <a:pt x="6725" y="876"/>
                          <a:pt x="6753" y="875"/>
                        </a:cubicBezTo>
                        <a:close/>
                        <a:moveTo>
                          <a:pt x="6953" y="873"/>
                        </a:moveTo>
                        <a:lnTo>
                          <a:pt x="6953" y="873"/>
                        </a:lnTo>
                        <a:cubicBezTo>
                          <a:pt x="6981" y="873"/>
                          <a:pt x="7004" y="895"/>
                          <a:pt x="7004" y="922"/>
                        </a:cubicBezTo>
                        <a:cubicBezTo>
                          <a:pt x="7004" y="950"/>
                          <a:pt x="6982" y="973"/>
                          <a:pt x="6955" y="973"/>
                        </a:cubicBezTo>
                        <a:lnTo>
                          <a:pt x="6955" y="973"/>
                        </a:lnTo>
                        <a:cubicBezTo>
                          <a:pt x="6927" y="973"/>
                          <a:pt x="6904" y="951"/>
                          <a:pt x="6904" y="924"/>
                        </a:cubicBezTo>
                        <a:cubicBezTo>
                          <a:pt x="6903" y="896"/>
                          <a:pt x="6926" y="873"/>
                          <a:pt x="6953" y="873"/>
                        </a:cubicBezTo>
                        <a:close/>
                        <a:moveTo>
                          <a:pt x="7153" y="871"/>
                        </a:moveTo>
                        <a:lnTo>
                          <a:pt x="7153" y="871"/>
                        </a:lnTo>
                        <a:cubicBezTo>
                          <a:pt x="7181" y="870"/>
                          <a:pt x="7204" y="893"/>
                          <a:pt x="7204" y="920"/>
                        </a:cubicBezTo>
                        <a:cubicBezTo>
                          <a:pt x="7204" y="948"/>
                          <a:pt x="7182" y="970"/>
                          <a:pt x="7155" y="971"/>
                        </a:cubicBezTo>
                        <a:lnTo>
                          <a:pt x="7155" y="971"/>
                        </a:lnTo>
                        <a:cubicBezTo>
                          <a:pt x="7127" y="971"/>
                          <a:pt x="7104" y="949"/>
                          <a:pt x="7104" y="922"/>
                        </a:cubicBezTo>
                        <a:cubicBezTo>
                          <a:pt x="7104" y="894"/>
                          <a:pt x="7126" y="871"/>
                          <a:pt x="7153" y="871"/>
                        </a:cubicBezTo>
                        <a:close/>
                        <a:moveTo>
                          <a:pt x="7353" y="869"/>
                        </a:moveTo>
                        <a:lnTo>
                          <a:pt x="7353" y="869"/>
                        </a:lnTo>
                        <a:cubicBezTo>
                          <a:pt x="7381" y="868"/>
                          <a:pt x="7404" y="890"/>
                          <a:pt x="7404" y="918"/>
                        </a:cubicBezTo>
                        <a:cubicBezTo>
                          <a:pt x="7405" y="946"/>
                          <a:pt x="7383" y="968"/>
                          <a:pt x="7355" y="969"/>
                        </a:cubicBezTo>
                        <a:lnTo>
                          <a:pt x="7355" y="969"/>
                        </a:lnTo>
                        <a:cubicBezTo>
                          <a:pt x="7327" y="969"/>
                          <a:pt x="7304" y="947"/>
                          <a:pt x="7304" y="920"/>
                        </a:cubicBezTo>
                        <a:cubicBezTo>
                          <a:pt x="7304" y="892"/>
                          <a:pt x="7326" y="869"/>
                          <a:pt x="7353" y="869"/>
                        </a:cubicBezTo>
                        <a:close/>
                        <a:moveTo>
                          <a:pt x="7553" y="867"/>
                        </a:moveTo>
                        <a:lnTo>
                          <a:pt x="7554" y="867"/>
                        </a:lnTo>
                        <a:cubicBezTo>
                          <a:pt x="7581" y="866"/>
                          <a:pt x="7604" y="888"/>
                          <a:pt x="7604" y="916"/>
                        </a:cubicBezTo>
                        <a:cubicBezTo>
                          <a:pt x="7605" y="944"/>
                          <a:pt x="7583" y="966"/>
                          <a:pt x="7555" y="967"/>
                        </a:cubicBezTo>
                        <a:lnTo>
                          <a:pt x="7555" y="967"/>
                        </a:lnTo>
                        <a:cubicBezTo>
                          <a:pt x="7527" y="967"/>
                          <a:pt x="7505" y="945"/>
                          <a:pt x="7504" y="917"/>
                        </a:cubicBezTo>
                        <a:cubicBezTo>
                          <a:pt x="7504" y="890"/>
                          <a:pt x="7526" y="867"/>
                          <a:pt x="7553" y="867"/>
                        </a:cubicBezTo>
                        <a:close/>
                        <a:moveTo>
                          <a:pt x="7761" y="879"/>
                        </a:moveTo>
                        <a:lnTo>
                          <a:pt x="7761" y="879"/>
                        </a:lnTo>
                        <a:cubicBezTo>
                          <a:pt x="7788" y="883"/>
                          <a:pt x="7807" y="908"/>
                          <a:pt x="7803" y="936"/>
                        </a:cubicBezTo>
                        <a:cubicBezTo>
                          <a:pt x="7799" y="963"/>
                          <a:pt x="7773" y="982"/>
                          <a:pt x="7746" y="978"/>
                        </a:cubicBezTo>
                        <a:lnTo>
                          <a:pt x="7746" y="978"/>
                        </a:lnTo>
                        <a:cubicBezTo>
                          <a:pt x="7718" y="973"/>
                          <a:pt x="7700" y="948"/>
                          <a:pt x="7704" y="921"/>
                        </a:cubicBezTo>
                        <a:cubicBezTo>
                          <a:pt x="7708" y="893"/>
                          <a:pt x="7734" y="874"/>
                          <a:pt x="7761" y="879"/>
                        </a:cubicBezTo>
                        <a:close/>
                        <a:moveTo>
                          <a:pt x="7959" y="909"/>
                        </a:moveTo>
                        <a:lnTo>
                          <a:pt x="7959" y="909"/>
                        </a:lnTo>
                        <a:cubicBezTo>
                          <a:pt x="7986" y="913"/>
                          <a:pt x="8005" y="939"/>
                          <a:pt x="8001" y="966"/>
                        </a:cubicBezTo>
                        <a:cubicBezTo>
                          <a:pt x="7996" y="994"/>
                          <a:pt x="7971" y="1012"/>
                          <a:pt x="7944" y="1008"/>
                        </a:cubicBezTo>
                        <a:lnTo>
                          <a:pt x="7943" y="1008"/>
                        </a:lnTo>
                        <a:cubicBezTo>
                          <a:pt x="7916" y="1004"/>
                          <a:pt x="7897" y="978"/>
                          <a:pt x="7902" y="951"/>
                        </a:cubicBezTo>
                        <a:cubicBezTo>
                          <a:pt x="7906" y="924"/>
                          <a:pt x="7931" y="905"/>
                          <a:pt x="7959" y="909"/>
                        </a:cubicBezTo>
                        <a:close/>
                        <a:moveTo>
                          <a:pt x="8156" y="940"/>
                        </a:moveTo>
                        <a:lnTo>
                          <a:pt x="8156" y="940"/>
                        </a:lnTo>
                        <a:cubicBezTo>
                          <a:pt x="8184" y="944"/>
                          <a:pt x="8203" y="969"/>
                          <a:pt x="8198" y="997"/>
                        </a:cubicBezTo>
                        <a:cubicBezTo>
                          <a:pt x="8194" y="1024"/>
                          <a:pt x="8169" y="1043"/>
                          <a:pt x="8141" y="1039"/>
                        </a:cubicBezTo>
                        <a:lnTo>
                          <a:pt x="8141" y="1039"/>
                        </a:lnTo>
                        <a:cubicBezTo>
                          <a:pt x="8114" y="1034"/>
                          <a:pt x="8095" y="1009"/>
                          <a:pt x="8099" y="982"/>
                        </a:cubicBezTo>
                        <a:cubicBezTo>
                          <a:pt x="8104" y="954"/>
                          <a:pt x="8129" y="936"/>
                          <a:pt x="8156" y="940"/>
                        </a:cubicBezTo>
                        <a:close/>
                        <a:moveTo>
                          <a:pt x="8354" y="970"/>
                        </a:moveTo>
                        <a:lnTo>
                          <a:pt x="8354" y="970"/>
                        </a:lnTo>
                        <a:cubicBezTo>
                          <a:pt x="8382" y="974"/>
                          <a:pt x="8400" y="1000"/>
                          <a:pt x="8396" y="1027"/>
                        </a:cubicBezTo>
                        <a:cubicBezTo>
                          <a:pt x="8392" y="1055"/>
                          <a:pt x="8366" y="1073"/>
                          <a:pt x="8339" y="1069"/>
                        </a:cubicBezTo>
                        <a:lnTo>
                          <a:pt x="8339" y="1069"/>
                        </a:lnTo>
                        <a:cubicBezTo>
                          <a:pt x="8312" y="1065"/>
                          <a:pt x="8293" y="1039"/>
                          <a:pt x="8297" y="1012"/>
                        </a:cubicBezTo>
                        <a:cubicBezTo>
                          <a:pt x="8301" y="985"/>
                          <a:pt x="8327" y="966"/>
                          <a:pt x="8354" y="970"/>
                        </a:cubicBezTo>
                        <a:close/>
                        <a:moveTo>
                          <a:pt x="8552" y="1001"/>
                        </a:moveTo>
                        <a:lnTo>
                          <a:pt x="8552" y="1001"/>
                        </a:lnTo>
                        <a:cubicBezTo>
                          <a:pt x="8579" y="1005"/>
                          <a:pt x="8598" y="1031"/>
                          <a:pt x="8594" y="1058"/>
                        </a:cubicBezTo>
                        <a:cubicBezTo>
                          <a:pt x="8590" y="1085"/>
                          <a:pt x="8564" y="1104"/>
                          <a:pt x="8537" y="1100"/>
                        </a:cubicBezTo>
                        <a:lnTo>
                          <a:pt x="8537" y="1100"/>
                        </a:lnTo>
                        <a:cubicBezTo>
                          <a:pt x="8509" y="1095"/>
                          <a:pt x="8491" y="1070"/>
                          <a:pt x="8495" y="1043"/>
                        </a:cubicBezTo>
                        <a:cubicBezTo>
                          <a:pt x="8499" y="1015"/>
                          <a:pt x="8525" y="997"/>
                          <a:pt x="8552" y="1001"/>
                        </a:cubicBezTo>
                        <a:close/>
                        <a:moveTo>
                          <a:pt x="8750" y="1031"/>
                        </a:moveTo>
                        <a:lnTo>
                          <a:pt x="8750" y="1031"/>
                        </a:lnTo>
                        <a:cubicBezTo>
                          <a:pt x="8777" y="1036"/>
                          <a:pt x="8796" y="1061"/>
                          <a:pt x="8792" y="1088"/>
                        </a:cubicBezTo>
                        <a:cubicBezTo>
                          <a:pt x="8787" y="1116"/>
                          <a:pt x="8762" y="1134"/>
                          <a:pt x="8735" y="1130"/>
                        </a:cubicBezTo>
                        <a:lnTo>
                          <a:pt x="8734" y="1130"/>
                        </a:lnTo>
                        <a:cubicBezTo>
                          <a:pt x="8707" y="1126"/>
                          <a:pt x="8688" y="1100"/>
                          <a:pt x="8693" y="1073"/>
                        </a:cubicBezTo>
                        <a:cubicBezTo>
                          <a:pt x="8697" y="1046"/>
                          <a:pt x="8722" y="1027"/>
                          <a:pt x="8750" y="1031"/>
                        </a:cubicBezTo>
                        <a:close/>
                        <a:moveTo>
                          <a:pt x="8947" y="1062"/>
                        </a:moveTo>
                        <a:lnTo>
                          <a:pt x="8948" y="1062"/>
                        </a:lnTo>
                        <a:cubicBezTo>
                          <a:pt x="8975" y="1066"/>
                          <a:pt x="8994" y="1092"/>
                          <a:pt x="8989" y="1119"/>
                        </a:cubicBezTo>
                        <a:cubicBezTo>
                          <a:pt x="8985" y="1146"/>
                          <a:pt x="8960" y="1165"/>
                          <a:pt x="8932" y="1161"/>
                        </a:cubicBezTo>
                        <a:lnTo>
                          <a:pt x="8932" y="1161"/>
                        </a:lnTo>
                        <a:cubicBezTo>
                          <a:pt x="8905" y="1157"/>
                          <a:pt x="8886" y="1131"/>
                          <a:pt x="8890" y="1104"/>
                        </a:cubicBezTo>
                        <a:cubicBezTo>
                          <a:pt x="8895" y="1076"/>
                          <a:pt x="8920" y="1058"/>
                          <a:pt x="8947" y="1062"/>
                        </a:cubicBezTo>
                        <a:close/>
                        <a:moveTo>
                          <a:pt x="9145" y="1092"/>
                        </a:moveTo>
                        <a:lnTo>
                          <a:pt x="9145" y="1092"/>
                        </a:lnTo>
                        <a:cubicBezTo>
                          <a:pt x="9173" y="1097"/>
                          <a:pt x="9191" y="1122"/>
                          <a:pt x="9187" y="1149"/>
                        </a:cubicBezTo>
                        <a:cubicBezTo>
                          <a:pt x="9183" y="1177"/>
                          <a:pt x="9157" y="1195"/>
                          <a:pt x="9130" y="1191"/>
                        </a:cubicBezTo>
                        <a:lnTo>
                          <a:pt x="9130" y="1191"/>
                        </a:lnTo>
                        <a:cubicBezTo>
                          <a:pt x="9103" y="1187"/>
                          <a:pt x="9084" y="1162"/>
                          <a:pt x="9088" y="1134"/>
                        </a:cubicBezTo>
                        <a:cubicBezTo>
                          <a:pt x="9092" y="1107"/>
                          <a:pt x="9118" y="1088"/>
                          <a:pt x="9145" y="1092"/>
                        </a:cubicBezTo>
                        <a:close/>
                        <a:moveTo>
                          <a:pt x="9343" y="1123"/>
                        </a:moveTo>
                        <a:lnTo>
                          <a:pt x="9343" y="1123"/>
                        </a:lnTo>
                        <a:cubicBezTo>
                          <a:pt x="9370" y="1127"/>
                          <a:pt x="9389" y="1153"/>
                          <a:pt x="9385" y="1180"/>
                        </a:cubicBezTo>
                        <a:cubicBezTo>
                          <a:pt x="9381" y="1207"/>
                          <a:pt x="9355" y="1226"/>
                          <a:pt x="9328" y="1222"/>
                        </a:cubicBezTo>
                        <a:lnTo>
                          <a:pt x="9328" y="1222"/>
                        </a:lnTo>
                        <a:cubicBezTo>
                          <a:pt x="9300" y="1218"/>
                          <a:pt x="9282" y="1192"/>
                          <a:pt x="9286" y="1165"/>
                        </a:cubicBezTo>
                        <a:cubicBezTo>
                          <a:pt x="9290" y="1138"/>
                          <a:pt x="9316" y="1119"/>
                          <a:pt x="9343" y="1123"/>
                        </a:cubicBezTo>
                        <a:close/>
                        <a:moveTo>
                          <a:pt x="9541" y="1154"/>
                        </a:moveTo>
                        <a:lnTo>
                          <a:pt x="9541" y="1154"/>
                        </a:lnTo>
                        <a:cubicBezTo>
                          <a:pt x="9568" y="1158"/>
                          <a:pt x="9587" y="1183"/>
                          <a:pt x="9583" y="1211"/>
                        </a:cubicBezTo>
                        <a:cubicBezTo>
                          <a:pt x="9578" y="1238"/>
                          <a:pt x="9553" y="1257"/>
                          <a:pt x="9526" y="1252"/>
                        </a:cubicBezTo>
                        <a:lnTo>
                          <a:pt x="9526" y="1252"/>
                        </a:lnTo>
                        <a:cubicBezTo>
                          <a:pt x="9498" y="1248"/>
                          <a:pt x="9479" y="1223"/>
                          <a:pt x="9484" y="1195"/>
                        </a:cubicBezTo>
                        <a:cubicBezTo>
                          <a:pt x="9488" y="1168"/>
                          <a:pt x="9513" y="1149"/>
                          <a:pt x="9541" y="1154"/>
                        </a:cubicBezTo>
                        <a:close/>
                        <a:moveTo>
                          <a:pt x="9738" y="1184"/>
                        </a:moveTo>
                        <a:lnTo>
                          <a:pt x="9739" y="1184"/>
                        </a:lnTo>
                        <a:cubicBezTo>
                          <a:pt x="9766" y="1188"/>
                          <a:pt x="9785" y="1214"/>
                          <a:pt x="9780" y="1241"/>
                        </a:cubicBezTo>
                        <a:cubicBezTo>
                          <a:pt x="9776" y="1268"/>
                          <a:pt x="9751" y="1287"/>
                          <a:pt x="9723" y="1283"/>
                        </a:cubicBezTo>
                        <a:lnTo>
                          <a:pt x="9723" y="1283"/>
                        </a:lnTo>
                        <a:cubicBezTo>
                          <a:pt x="9696" y="1279"/>
                          <a:pt x="9677" y="1253"/>
                          <a:pt x="9681" y="1226"/>
                        </a:cubicBezTo>
                        <a:cubicBezTo>
                          <a:pt x="9686" y="1199"/>
                          <a:pt x="9711" y="1180"/>
                          <a:pt x="9738" y="1184"/>
                        </a:cubicBezTo>
                        <a:close/>
                        <a:moveTo>
                          <a:pt x="9936" y="1215"/>
                        </a:moveTo>
                        <a:lnTo>
                          <a:pt x="9936" y="1215"/>
                        </a:lnTo>
                        <a:cubicBezTo>
                          <a:pt x="9964" y="1219"/>
                          <a:pt x="9982" y="1244"/>
                          <a:pt x="9978" y="1272"/>
                        </a:cubicBezTo>
                        <a:cubicBezTo>
                          <a:pt x="9974" y="1299"/>
                          <a:pt x="9948" y="1318"/>
                          <a:pt x="9921" y="1313"/>
                        </a:cubicBezTo>
                        <a:lnTo>
                          <a:pt x="9921" y="1313"/>
                        </a:lnTo>
                        <a:cubicBezTo>
                          <a:pt x="9894" y="1309"/>
                          <a:pt x="9875" y="1284"/>
                          <a:pt x="9879" y="1256"/>
                        </a:cubicBezTo>
                        <a:cubicBezTo>
                          <a:pt x="9883" y="1229"/>
                          <a:pt x="9909" y="1210"/>
                          <a:pt x="9936" y="1215"/>
                        </a:cubicBezTo>
                        <a:close/>
                        <a:moveTo>
                          <a:pt x="10134" y="1245"/>
                        </a:moveTo>
                        <a:lnTo>
                          <a:pt x="10134" y="1245"/>
                        </a:lnTo>
                        <a:cubicBezTo>
                          <a:pt x="10161" y="1249"/>
                          <a:pt x="10180" y="1275"/>
                          <a:pt x="10176" y="1302"/>
                        </a:cubicBezTo>
                        <a:cubicBezTo>
                          <a:pt x="10172" y="1329"/>
                          <a:pt x="10146" y="1348"/>
                          <a:pt x="10119" y="1344"/>
                        </a:cubicBezTo>
                        <a:lnTo>
                          <a:pt x="10119" y="1344"/>
                        </a:lnTo>
                        <a:cubicBezTo>
                          <a:pt x="10091" y="1340"/>
                          <a:pt x="10073" y="1314"/>
                          <a:pt x="10077" y="1287"/>
                        </a:cubicBezTo>
                        <a:cubicBezTo>
                          <a:pt x="10081" y="1260"/>
                          <a:pt x="10107" y="1241"/>
                          <a:pt x="10134" y="1245"/>
                        </a:cubicBezTo>
                        <a:close/>
                        <a:moveTo>
                          <a:pt x="10332" y="1276"/>
                        </a:moveTo>
                        <a:lnTo>
                          <a:pt x="10332" y="1276"/>
                        </a:lnTo>
                        <a:cubicBezTo>
                          <a:pt x="10359" y="1280"/>
                          <a:pt x="10378" y="1305"/>
                          <a:pt x="10374" y="1333"/>
                        </a:cubicBezTo>
                        <a:cubicBezTo>
                          <a:pt x="10369" y="1360"/>
                          <a:pt x="10344" y="1379"/>
                          <a:pt x="10317" y="1375"/>
                        </a:cubicBezTo>
                        <a:lnTo>
                          <a:pt x="10317" y="1374"/>
                        </a:lnTo>
                        <a:cubicBezTo>
                          <a:pt x="10289" y="1370"/>
                          <a:pt x="10271" y="1345"/>
                          <a:pt x="10275" y="1317"/>
                        </a:cubicBezTo>
                        <a:cubicBezTo>
                          <a:pt x="10279" y="1290"/>
                          <a:pt x="10304" y="1271"/>
                          <a:pt x="10332" y="1276"/>
                        </a:cubicBezTo>
                        <a:close/>
                        <a:moveTo>
                          <a:pt x="10529" y="1306"/>
                        </a:moveTo>
                        <a:lnTo>
                          <a:pt x="10530" y="1306"/>
                        </a:lnTo>
                        <a:cubicBezTo>
                          <a:pt x="10557" y="1310"/>
                          <a:pt x="10576" y="1336"/>
                          <a:pt x="10571" y="1363"/>
                        </a:cubicBezTo>
                        <a:cubicBezTo>
                          <a:pt x="10567" y="1390"/>
                          <a:pt x="10542" y="1409"/>
                          <a:pt x="10514" y="1405"/>
                        </a:cubicBezTo>
                        <a:lnTo>
                          <a:pt x="10514" y="1405"/>
                        </a:lnTo>
                        <a:cubicBezTo>
                          <a:pt x="10487" y="1401"/>
                          <a:pt x="10468" y="1375"/>
                          <a:pt x="10472" y="1348"/>
                        </a:cubicBezTo>
                        <a:cubicBezTo>
                          <a:pt x="10477" y="1321"/>
                          <a:pt x="10502" y="1302"/>
                          <a:pt x="10529" y="1306"/>
                        </a:cubicBezTo>
                        <a:close/>
                        <a:moveTo>
                          <a:pt x="10727" y="1337"/>
                        </a:moveTo>
                        <a:lnTo>
                          <a:pt x="10727" y="1337"/>
                        </a:lnTo>
                        <a:cubicBezTo>
                          <a:pt x="10755" y="1341"/>
                          <a:pt x="10773" y="1366"/>
                          <a:pt x="10769" y="1394"/>
                        </a:cubicBezTo>
                        <a:cubicBezTo>
                          <a:pt x="10765" y="1421"/>
                          <a:pt x="10739" y="1440"/>
                          <a:pt x="10712" y="1436"/>
                        </a:cubicBezTo>
                        <a:lnTo>
                          <a:pt x="10712" y="1436"/>
                        </a:lnTo>
                        <a:cubicBezTo>
                          <a:pt x="10685" y="1431"/>
                          <a:pt x="10666" y="1406"/>
                          <a:pt x="10670" y="1379"/>
                        </a:cubicBezTo>
                        <a:cubicBezTo>
                          <a:pt x="10674" y="1351"/>
                          <a:pt x="10700" y="1333"/>
                          <a:pt x="10727" y="1337"/>
                        </a:cubicBezTo>
                        <a:close/>
                        <a:moveTo>
                          <a:pt x="10925" y="1367"/>
                        </a:moveTo>
                        <a:lnTo>
                          <a:pt x="10925" y="1367"/>
                        </a:lnTo>
                        <a:cubicBezTo>
                          <a:pt x="10952" y="1371"/>
                          <a:pt x="10971" y="1397"/>
                          <a:pt x="10967" y="1424"/>
                        </a:cubicBezTo>
                        <a:cubicBezTo>
                          <a:pt x="10963" y="1452"/>
                          <a:pt x="10937" y="1470"/>
                          <a:pt x="10910" y="1466"/>
                        </a:cubicBezTo>
                        <a:lnTo>
                          <a:pt x="10910" y="1466"/>
                        </a:lnTo>
                        <a:cubicBezTo>
                          <a:pt x="10883" y="1462"/>
                          <a:pt x="10864" y="1436"/>
                          <a:pt x="10868" y="1409"/>
                        </a:cubicBezTo>
                        <a:cubicBezTo>
                          <a:pt x="10872" y="1382"/>
                          <a:pt x="10898" y="1363"/>
                          <a:pt x="10925" y="1367"/>
                        </a:cubicBezTo>
                        <a:close/>
                        <a:moveTo>
                          <a:pt x="11123" y="1398"/>
                        </a:moveTo>
                        <a:lnTo>
                          <a:pt x="11123" y="1398"/>
                        </a:lnTo>
                        <a:cubicBezTo>
                          <a:pt x="11150" y="1402"/>
                          <a:pt x="11169" y="1428"/>
                          <a:pt x="11165" y="1455"/>
                        </a:cubicBezTo>
                        <a:cubicBezTo>
                          <a:pt x="11160" y="1482"/>
                          <a:pt x="11135" y="1501"/>
                          <a:pt x="11108" y="1497"/>
                        </a:cubicBezTo>
                        <a:lnTo>
                          <a:pt x="11108" y="1497"/>
                        </a:lnTo>
                        <a:cubicBezTo>
                          <a:pt x="11080" y="1492"/>
                          <a:pt x="11062" y="1467"/>
                          <a:pt x="11066" y="1440"/>
                        </a:cubicBezTo>
                        <a:cubicBezTo>
                          <a:pt x="11070" y="1412"/>
                          <a:pt x="11095" y="1394"/>
                          <a:pt x="11123" y="1398"/>
                        </a:cubicBezTo>
                        <a:close/>
                        <a:moveTo>
                          <a:pt x="11320" y="1428"/>
                        </a:moveTo>
                        <a:lnTo>
                          <a:pt x="11321" y="1428"/>
                        </a:lnTo>
                        <a:cubicBezTo>
                          <a:pt x="11348" y="1433"/>
                          <a:pt x="11367" y="1458"/>
                          <a:pt x="11362" y="1485"/>
                        </a:cubicBezTo>
                        <a:cubicBezTo>
                          <a:pt x="11358" y="1513"/>
                          <a:pt x="11333" y="1531"/>
                          <a:pt x="11305" y="1527"/>
                        </a:cubicBezTo>
                        <a:lnTo>
                          <a:pt x="11305" y="1527"/>
                        </a:lnTo>
                        <a:cubicBezTo>
                          <a:pt x="11278" y="1523"/>
                          <a:pt x="11259" y="1497"/>
                          <a:pt x="11263" y="1470"/>
                        </a:cubicBezTo>
                        <a:cubicBezTo>
                          <a:pt x="11268" y="1443"/>
                          <a:pt x="11293" y="1424"/>
                          <a:pt x="11320" y="1428"/>
                        </a:cubicBezTo>
                        <a:close/>
                        <a:moveTo>
                          <a:pt x="11511" y="1453"/>
                        </a:moveTo>
                        <a:lnTo>
                          <a:pt x="11511" y="1453"/>
                        </a:lnTo>
                        <a:cubicBezTo>
                          <a:pt x="11538" y="1453"/>
                          <a:pt x="11561" y="1476"/>
                          <a:pt x="11561" y="1503"/>
                        </a:cubicBezTo>
                        <a:cubicBezTo>
                          <a:pt x="11561" y="1531"/>
                          <a:pt x="11539" y="1553"/>
                          <a:pt x="11511" y="1553"/>
                        </a:cubicBezTo>
                        <a:lnTo>
                          <a:pt x="11511" y="1553"/>
                        </a:lnTo>
                        <a:cubicBezTo>
                          <a:pt x="11484" y="1554"/>
                          <a:pt x="11461" y="1531"/>
                          <a:pt x="11461" y="1504"/>
                        </a:cubicBezTo>
                        <a:cubicBezTo>
                          <a:pt x="11461" y="1476"/>
                          <a:pt x="11483" y="1454"/>
                          <a:pt x="11511" y="1453"/>
                        </a:cubicBezTo>
                        <a:close/>
                        <a:moveTo>
                          <a:pt x="11711" y="1453"/>
                        </a:moveTo>
                        <a:lnTo>
                          <a:pt x="11711" y="1453"/>
                        </a:lnTo>
                        <a:cubicBezTo>
                          <a:pt x="11739" y="1453"/>
                          <a:pt x="11761" y="1475"/>
                          <a:pt x="11761" y="1503"/>
                        </a:cubicBezTo>
                        <a:cubicBezTo>
                          <a:pt x="11761" y="1530"/>
                          <a:pt x="11739" y="1553"/>
                          <a:pt x="11711" y="1553"/>
                        </a:cubicBezTo>
                        <a:lnTo>
                          <a:pt x="11711" y="1553"/>
                        </a:lnTo>
                        <a:cubicBezTo>
                          <a:pt x="11684" y="1553"/>
                          <a:pt x="11661" y="1531"/>
                          <a:pt x="11661" y="1503"/>
                        </a:cubicBezTo>
                        <a:cubicBezTo>
                          <a:pt x="11661" y="1476"/>
                          <a:pt x="11683" y="1453"/>
                          <a:pt x="11711" y="1453"/>
                        </a:cubicBezTo>
                        <a:close/>
                        <a:moveTo>
                          <a:pt x="11911" y="1453"/>
                        </a:moveTo>
                        <a:lnTo>
                          <a:pt x="11911" y="1453"/>
                        </a:lnTo>
                        <a:cubicBezTo>
                          <a:pt x="11939" y="1452"/>
                          <a:pt x="11961" y="1475"/>
                          <a:pt x="11961" y="1502"/>
                        </a:cubicBezTo>
                        <a:cubicBezTo>
                          <a:pt x="11961" y="1530"/>
                          <a:pt x="11939" y="1552"/>
                          <a:pt x="11912" y="1553"/>
                        </a:cubicBezTo>
                        <a:lnTo>
                          <a:pt x="11911" y="1553"/>
                        </a:lnTo>
                        <a:cubicBezTo>
                          <a:pt x="11884" y="1553"/>
                          <a:pt x="11861" y="1530"/>
                          <a:pt x="11861" y="1503"/>
                        </a:cubicBezTo>
                        <a:cubicBezTo>
                          <a:pt x="11861" y="1475"/>
                          <a:pt x="11883" y="1453"/>
                          <a:pt x="11911" y="1453"/>
                        </a:cubicBezTo>
                        <a:close/>
                        <a:moveTo>
                          <a:pt x="12111" y="1452"/>
                        </a:moveTo>
                        <a:lnTo>
                          <a:pt x="12111" y="1452"/>
                        </a:lnTo>
                        <a:cubicBezTo>
                          <a:pt x="12139" y="1452"/>
                          <a:pt x="12161" y="1474"/>
                          <a:pt x="12161" y="1502"/>
                        </a:cubicBezTo>
                        <a:cubicBezTo>
                          <a:pt x="12162" y="1530"/>
                          <a:pt x="12139" y="1552"/>
                          <a:pt x="12112" y="1552"/>
                        </a:cubicBezTo>
                        <a:lnTo>
                          <a:pt x="12112" y="1552"/>
                        </a:lnTo>
                        <a:cubicBezTo>
                          <a:pt x="12084" y="1552"/>
                          <a:pt x="12061" y="1530"/>
                          <a:pt x="12061" y="1502"/>
                        </a:cubicBezTo>
                        <a:cubicBezTo>
                          <a:pt x="12061" y="1475"/>
                          <a:pt x="12083" y="1452"/>
                          <a:pt x="12111" y="1452"/>
                        </a:cubicBezTo>
                        <a:close/>
                        <a:moveTo>
                          <a:pt x="12311" y="1452"/>
                        </a:moveTo>
                        <a:lnTo>
                          <a:pt x="12311" y="1452"/>
                        </a:lnTo>
                        <a:cubicBezTo>
                          <a:pt x="12339" y="1452"/>
                          <a:pt x="12361" y="1474"/>
                          <a:pt x="12362" y="1501"/>
                        </a:cubicBezTo>
                        <a:cubicBezTo>
                          <a:pt x="12362" y="1529"/>
                          <a:pt x="12339" y="1552"/>
                          <a:pt x="12312" y="1552"/>
                        </a:cubicBezTo>
                        <a:lnTo>
                          <a:pt x="12312" y="1552"/>
                        </a:lnTo>
                        <a:cubicBezTo>
                          <a:pt x="12284" y="1552"/>
                          <a:pt x="12262" y="1530"/>
                          <a:pt x="12261" y="1502"/>
                        </a:cubicBezTo>
                        <a:cubicBezTo>
                          <a:pt x="12261" y="1474"/>
                          <a:pt x="12284" y="1452"/>
                          <a:pt x="12311" y="1452"/>
                        </a:cubicBezTo>
                        <a:close/>
                        <a:moveTo>
                          <a:pt x="12511" y="1451"/>
                        </a:moveTo>
                        <a:lnTo>
                          <a:pt x="12511" y="1451"/>
                        </a:lnTo>
                        <a:cubicBezTo>
                          <a:pt x="12539" y="1451"/>
                          <a:pt x="12561" y="1473"/>
                          <a:pt x="12562" y="1501"/>
                        </a:cubicBezTo>
                        <a:cubicBezTo>
                          <a:pt x="12562" y="1529"/>
                          <a:pt x="12539" y="1551"/>
                          <a:pt x="12512" y="1551"/>
                        </a:cubicBezTo>
                        <a:lnTo>
                          <a:pt x="12512" y="1551"/>
                        </a:lnTo>
                        <a:cubicBezTo>
                          <a:pt x="12484" y="1551"/>
                          <a:pt x="12462" y="1529"/>
                          <a:pt x="12462" y="1502"/>
                        </a:cubicBezTo>
                        <a:cubicBezTo>
                          <a:pt x="12461" y="1474"/>
                          <a:pt x="12484" y="1451"/>
                          <a:pt x="12511" y="1451"/>
                        </a:cubicBezTo>
                        <a:close/>
                        <a:moveTo>
                          <a:pt x="12711" y="1451"/>
                        </a:moveTo>
                        <a:lnTo>
                          <a:pt x="12711" y="1451"/>
                        </a:lnTo>
                        <a:cubicBezTo>
                          <a:pt x="12739" y="1451"/>
                          <a:pt x="12762" y="1473"/>
                          <a:pt x="12762" y="1501"/>
                        </a:cubicBezTo>
                        <a:cubicBezTo>
                          <a:pt x="12762" y="1528"/>
                          <a:pt x="12740" y="1551"/>
                          <a:pt x="12712" y="1551"/>
                        </a:cubicBezTo>
                        <a:lnTo>
                          <a:pt x="12712" y="1551"/>
                        </a:lnTo>
                        <a:cubicBezTo>
                          <a:pt x="12684" y="1551"/>
                          <a:pt x="12662" y="1529"/>
                          <a:pt x="12662" y="1501"/>
                        </a:cubicBezTo>
                        <a:cubicBezTo>
                          <a:pt x="12661" y="1474"/>
                          <a:pt x="12684" y="1451"/>
                          <a:pt x="12711" y="1451"/>
                        </a:cubicBezTo>
                        <a:close/>
                        <a:moveTo>
                          <a:pt x="12911" y="1450"/>
                        </a:moveTo>
                        <a:lnTo>
                          <a:pt x="12912" y="1450"/>
                        </a:lnTo>
                        <a:cubicBezTo>
                          <a:pt x="12939" y="1450"/>
                          <a:pt x="12962" y="1473"/>
                          <a:pt x="12962" y="1500"/>
                        </a:cubicBezTo>
                        <a:cubicBezTo>
                          <a:pt x="12962" y="1528"/>
                          <a:pt x="12940" y="1550"/>
                          <a:pt x="12912" y="1550"/>
                        </a:cubicBezTo>
                        <a:lnTo>
                          <a:pt x="12912" y="1550"/>
                        </a:lnTo>
                        <a:cubicBezTo>
                          <a:pt x="12884" y="1551"/>
                          <a:pt x="12862" y="1528"/>
                          <a:pt x="12862" y="1501"/>
                        </a:cubicBezTo>
                        <a:cubicBezTo>
                          <a:pt x="12862" y="1473"/>
                          <a:pt x="12884" y="1451"/>
                          <a:pt x="12911" y="1450"/>
                        </a:cubicBezTo>
                        <a:close/>
                        <a:moveTo>
                          <a:pt x="13112" y="1450"/>
                        </a:moveTo>
                        <a:lnTo>
                          <a:pt x="13112" y="1450"/>
                        </a:lnTo>
                        <a:cubicBezTo>
                          <a:pt x="13139" y="1450"/>
                          <a:pt x="13162" y="1472"/>
                          <a:pt x="13162" y="1500"/>
                        </a:cubicBezTo>
                        <a:cubicBezTo>
                          <a:pt x="13162" y="1527"/>
                          <a:pt x="13140" y="1550"/>
                          <a:pt x="13112" y="1550"/>
                        </a:cubicBezTo>
                        <a:lnTo>
                          <a:pt x="13112" y="1550"/>
                        </a:lnTo>
                        <a:cubicBezTo>
                          <a:pt x="13084" y="1550"/>
                          <a:pt x="13062" y="1528"/>
                          <a:pt x="13062" y="1500"/>
                        </a:cubicBezTo>
                        <a:cubicBezTo>
                          <a:pt x="13062" y="1473"/>
                          <a:pt x="13084" y="1450"/>
                          <a:pt x="13112" y="1450"/>
                        </a:cubicBezTo>
                        <a:close/>
                        <a:moveTo>
                          <a:pt x="13312" y="1450"/>
                        </a:moveTo>
                        <a:lnTo>
                          <a:pt x="13312" y="1450"/>
                        </a:lnTo>
                        <a:cubicBezTo>
                          <a:pt x="13339" y="1449"/>
                          <a:pt x="13362" y="1472"/>
                          <a:pt x="13362" y="1499"/>
                        </a:cubicBezTo>
                        <a:cubicBezTo>
                          <a:pt x="13362" y="1527"/>
                          <a:pt x="13340" y="1549"/>
                          <a:pt x="13312" y="1550"/>
                        </a:cubicBezTo>
                        <a:lnTo>
                          <a:pt x="13312" y="1550"/>
                        </a:lnTo>
                        <a:cubicBezTo>
                          <a:pt x="13285" y="1550"/>
                          <a:pt x="13262" y="1527"/>
                          <a:pt x="13262" y="1500"/>
                        </a:cubicBezTo>
                        <a:cubicBezTo>
                          <a:pt x="13262" y="1472"/>
                          <a:pt x="13284" y="1450"/>
                          <a:pt x="13312" y="1450"/>
                        </a:cubicBezTo>
                        <a:close/>
                        <a:moveTo>
                          <a:pt x="13512" y="1449"/>
                        </a:moveTo>
                        <a:lnTo>
                          <a:pt x="13512" y="1449"/>
                        </a:lnTo>
                        <a:cubicBezTo>
                          <a:pt x="13539" y="1449"/>
                          <a:pt x="13562" y="1471"/>
                          <a:pt x="13562" y="1499"/>
                        </a:cubicBezTo>
                        <a:cubicBezTo>
                          <a:pt x="13562" y="1527"/>
                          <a:pt x="13540" y="1549"/>
                          <a:pt x="13512" y="1549"/>
                        </a:cubicBezTo>
                        <a:lnTo>
                          <a:pt x="13512" y="1549"/>
                        </a:lnTo>
                        <a:cubicBezTo>
                          <a:pt x="13485" y="1549"/>
                          <a:pt x="13462" y="1527"/>
                          <a:pt x="13462" y="1499"/>
                        </a:cubicBezTo>
                        <a:cubicBezTo>
                          <a:pt x="13462" y="1472"/>
                          <a:pt x="13484" y="1449"/>
                          <a:pt x="13512" y="1449"/>
                        </a:cubicBezTo>
                        <a:close/>
                        <a:moveTo>
                          <a:pt x="13712" y="1449"/>
                        </a:moveTo>
                        <a:lnTo>
                          <a:pt x="13712" y="1449"/>
                        </a:lnTo>
                        <a:cubicBezTo>
                          <a:pt x="13740" y="1449"/>
                          <a:pt x="13762" y="1471"/>
                          <a:pt x="13762" y="1499"/>
                        </a:cubicBezTo>
                        <a:cubicBezTo>
                          <a:pt x="13762" y="1526"/>
                          <a:pt x="13740" y="1549"/>
                          <a:pt x="13712" y="1549"/>
                        </a:cubicBezTo>
                        <a:lnTo>
                          <a:pt x="13712" y="1549"/>
                        </a:lnTo>
                        <a:cubicBezTo>
                          <a:pt x="13685" y="1549"/>
                          <a:pt x="13662" y="1527"/>
                          <a:pt x="13662" y="1499"/>
                        </a:cubicBezTo>
                        <a:cubicBezTo>
                          <a:pt x="13662" y="1471"/>
                          <a:pt x="13684" y="1449"/>
                          <a:pt x="13712" y="1449"/>
                        </a:cubicBezTo>
                        <a:close/>
                        <a:moveTo>
                          <a:pt x="13912" y="1448"/>
                        </a:moveTo>
                        <a:lnTo>
                          <a:pt x="13912" y="1448"/>
                        </a:lnTo>
                        <a:cubicBezTo>
                          <a:pt x="13940" y="1448"/>
                          <a:pt x="13962" y="1470"/>
                          <a:pt x="13962" y="1498"/>
                        </a:cubicBezTo>
                        <a:cubicBezTo>
                          <a:pt x="13962" y="1526"/>
                          <a:pt x="13940" y="1548"/>
                          <a:pt x="13913" y="1548"/>
                        </a:cubicBezTo>
                        <a:lnTo>
                          <a:pt x="13912" y="1548"/>
                        </a:lnTo>
                        <a:cubicBezTo>
                          <a:pt x="13885" y="1548"/>
                          <a:pt x="13862" y="1526"/>
                          <a:pt x="13862" y="1499"/>
                        </a:cubicBezTo>
                        <a:cubicBezTo>
                          <a:pt x="13862" y="1471"/>
                          <a:pt x="13884" y="1448"/>
                          <a:pt x="13912" y="1448"/>
                        </a:cubicBezTo>
                        <a:close/>
                        <a:moveTo>
                          <a:pt x="14112" y="1448"/>
                        </a:moveTo>
                        <a:lnTo>
                          <a:pt x="14112" y="1448"/>
                        </a:lnTo>
                        <a:cubicBezTo>
                          <a:pt x="14140" y="1448"/>
                          <a:pt x="14162" y="1470"/>
                          <a:pt x="14162" y="1498"/>
                        </a:cubicBezTo>
                        <a:cubicBezTo>
                          <a:pt x="14163" y="1525"/>
                          <a:pt x="14140" y="1548"/>
                          <a:pt x="14113" y="1548"/>
                        </a:cubicBezTo>
                        <a:lnTo>
                          <a:pt x="14113" y="1548"/>
                        </a:lnTo>
                        <a:cubicBezTo>
                          <a:pt x="14085" y="1548"/>
                          <a:pt x="14062" y="1526"/>
                          <a:pt x="14062" y="1498"/>
                        </a:cubicBezTo>
                        <a:cubicBezTo>
                          <a:pt x="14062" y="1471"/>
                          <a:pt x="14084" y="1448"/>
                          <a:pt x="14112" y="1448"/>
                        </a:cubicBezTo>
                        <a:close/>
                        <a:moveTo>
                          <a:pt x="14312" y="1448"/>
                        </a:moveTo>
                        <a:lnTo>
                          <a:pt x="14312" y="1448"/>
                        </a:lnTo>
                        <a:cubicBezTo>
                          <a:pt x="14340" y="1447"/>
                          <a:pt x="14362" y="1470"/>
                          <a:pt x="14363" y="1497"/>
                        </a:cubicBezTo>
                        <a:cubicBezTo>
                          <a:pt x="14363" y="1525"/>
                          <a:pt x="14340" y="1547"/>
                          <a:pt x="14313" y="1548"/>
                        </a:cubicBezTo>
                        <a:lnTo>
                          <a:pt x="14313" y="1548"/>
                        </a:lnTo>
                        <a:cubicBezTo>
                          <a:pt x="14285" y="1548"/>
                          <a:pt x="14263" y="1525"/>
                          <a:pt x="14262" y="1498"/>
                        </a:cubicBezTo>
                        <a:cubicBezTo>
                          <a:pt x="14262" y="1470"/>
                          <a:pt x="14285" y="1448"/>
                          <a:pt x="14312" y="1448"/>
                        </a:cubicBezTo>
                        <a:close/>
                        <a:moveTo>
                          <a:pt x="14512" y="1447"/>
                        </a:moveTo>
                        <a:lnTo>
                          <a:pt x="14512" y="1447"/>
                        </a:lnTo>
                        <a:cubicBezTo>
                          <a:pt x="14540" y="1447"/>
                          <a:pt x="14562" y="1469"/>
                          <a:pt x="14563" y="1497"/>
                        </a:cubicBezTo>
                        <a:cubicBezTo>
                          <a:pt x="14563" y="1524"/>
                          <a:pt x="14540" y="1547"/>
                          <a:pt x="14513" y="1547"/>
                        </a:cubicBezTo>
                        <a:lnTo>
                          <a:pt x="14513" y="1547"/>
                        </a:lnTo>
                        <a:cubicBezTo>
                          <a:pt x="14485" y="1547"/>
                          <a:pt x="14463" y="1525"/>
                          <a:pt x="14463" y="1497"/>
                        </a:cubicBezTo>
                        <a:cubicBezTo>
                          <a:pt x="14462" y="1470"/>
                          <a:pt x="14485" y="1447"/>
                          <a:pt x="14512" y="1447"/>
                        </a:cubicBezTo>
                        <a:close/>
                        <a:moveTo>
                          <a:pt x="14712" y="1447"/>
                        </a:moveTo>
                        <a:lnTo>
                          <a:pt x="14712" y="1447"/>
                        </a:lnTo>
                        <a:cubicBezTo>
                          <a:pt x="14740" y="1447"/>
                          <a:pt x="14763" y="1469"/>
                          <a:pt x="14763" y="1496"/>
                        </a:cubicBezTo>
                        <a:cubicBezTo>
                          <a:pt x="14763" y="1524"/>
                          <a:pt x="14741" y="1547"/>
                          <a:pt x="14713" y="1547"/>
                        </a:cubicBezTo>
                        <a:lnTo>
                          <a:pt x="14713" y="1547"/>
                        </a:lnTo>
                        <a:cubicBezTo>
                          <a:pt x="14685" y="1547"/>
                          <a:pt x="14663" y="1525"/>
                          <a:pt x="14663" y="1497"/>
                        </a:cubicBezTo>
                        <a:cubicBezTo>
                          <a:pt x="14662" y="1469"/>
                          <a:pt x="14685" y="1447"/>
                          <a:pt x="14712" y="1447"/>
                        </a:cubicBezTo>
                        <a:close/>
                        <a:moveTo>
                          <a:pt x="14912" y="1446"/>
                        </a:moveTo>
                        <a:lnTo>
                          <a:pt x="14913" y="1446"/>
                        </a:lnTo>
                        <a:cubicBezTo>
                          <a:pt x="14940" y="1446"/>
                          <a:pt x="14963" y="1468"/>
                          <a:pt x="14963" y="1496"/>
                        </a:cubicBezTo>
                        <a:cubicBezTo>
                          <a:pt x="14963" y="1524"/>
                          <a:pt x="14941" y="1546"/>
                          <a:pt x="14913" y="1546"/>
                        </a:cubicBezTo>
                        <a:lnTo>
                          <a:pt x="14913" y="1546"/>
                        </a:lnTo>
                        <a:cubicBezTo>
                          <a:pt x="14885" y="1546"/>
                          <a:pt x="14863" y="1524"/>
                          <a:pt x="14863" y="1496"/>
                        </a:cubicBezTo>
                        <a:cubicBezTo>
                          <a:pt x="14863" y="1469"/>
                          <a:pt x="14885" y="1446"/>
                          <a:pt x="14912" y="1446"/>
                        </a:cubicBezTo>
                        <a:close/>
                        <a:moveTo>
                          <a:pt x="15113" y="1446"/>
                        </a:moveTo>
                        <a:lnTo>
                          <a:pt x="15113" y="1446"/>
                        </a:lnTo>
                        <a:cubicBezTo>
                          <a:pt x="15140" y="1446"/>
                          <a:pt x="15163" y="1468"/>
                          <a:pt x="15163" y="1496"/>
                        </a:cubicBezTo>
                        <a:cubicBezTo>
                          <a:pt x="15163" y="1523"/>
                          <a:pt x="15141" y="1546"/>
                          <a:pt x="15113" y="1546"/>
                        </a:cubicBezTo>
                        <a:lnTo>
                          <a:pt x="15113" y="1546"/>
                        </a:lnTo>
                        <a:cubicBezTo>
                          <a:pt x="15085" y="1546"/>
                          <a:pt x="15063" y="1524"/>
                          <a:pt x="15063" y="1496"/>
                        </a:cubicBezTo>
                        <a:cubicBezTo>
                          <a:pt x="15063" y="1468"/>
                          <a:pt x="15085" y="1446"/>
                          <a:pt x="15113" y="1446"/>
                        </a:cubicBezTo>
                        <a:close/>
                      </a:path>
                    </a:pathLst>
                  </a:custGeom>
                  <a:solidFill>
                    <a:srgbClr val="376092"/>
                  </a:solidFill>
                  <a:ln w="1588" cap="flat">
                    <a:solidFill>
                      <a:srgbClr val="376092"/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12" name="Rectangle 323"/>
                  <p:cNvSpPr>
                    <a:spLocks noChangeArrowheads="1"/>
                  </p:cNvSpPr>
                  <p:nvPr/>
                </p:nvSpPr>
                <p:spPr bwMode="auto">
                  <a:xfrm>
                    <a:off x="16863" y="10425"/>
                    <a:ext cx="56" cy="55"/>
                  </a:xfrm>
                  <a:prstGeom prst="rect">
                    <a:avLst/>
                  </a:prstGeom>
                  <a:noFill/>
                  <a:ln w="12700" cap="flat">
                    <a:solidFill>
                      <a:srgbClr val="376092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13" name="Rectangle 324"/>
                  <p:cNvSpPr>
                    <a:spLocks noChangeArrowheads="1"/>
                  </p:cNvSpPr>
                  <p:nvPr/>
                </p:nvSpPr>
                <p:spPr bwMode="auto">
                  <a:xfrm>
                    <a:off x="17777" y="10641"/>
                    <a:ext cx="55" cy="55"/>
                  </a:xfrm>
                  <a:prstGeom prst="rect">
                    <a:avLst/>
                  </a:prstGeom>
                  <a:noFill/>
                  <a:ln w="12700" cap="flat">
                    <a:solidFill>
                      <a:srgbClr val="376092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14" name="Rectangle 325"/>
                  <p:cNvSpPr>
                    <a:spLocks noChangeArrowheads="1"/>
                  </p:cNvSpPr>
                  <p:nvPr/>
                </p:nvSpPr>
                <p:spPr bwMode="auto">
                  <a:xfrm>
                    <a:off x="18691" y="10631"/>
                    <a:ext cx="55" cy="56"/>
                  </a:xfrm>
                  <a:prstGeom prst="rect">
                    <a:avLst/>
                  </a:prstGeom>
                  <a:noFill/>
                  <a:ln w="12700" cap="flat">
                    <a:solidFill>
                      <a:srgbClr val="376092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15" name="Rectangle 326"/>
                  <p:cNvSpPr>
                    <a:spLocks noChangeArrowheads="1"/>
                  </p:cNvSpPr>
                  <p:nvPr/>
                </p:nvSpPr>
                <p:spPr bwMode="auto">
                  <a:xfrm>
                    <a:off x="19605" y="10772"/>
                    <a:ext cx="55" cy="56"/>
                  </a:xfrm>
                  <a:prstGeom prst="rect">
                    <a:avLst/>
                  </a:prstGeom>
                  <a:noFill/>
                  <a:ln w="12700" cap="flat">
                    <a:solidFill>
                      <a:srgbClr val="376092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16" name="Rectangle 327"/>
                  <p:cNvSpPr>
                    <a:spLocks noChangeArrowheads="1"/>
                  </p:cNvSpPr>
                  <p:nvPr/>
                </p:nvSpPr>
                <p:spPr bwMode="auto">
                  <a:xfrm>
                    <a:off x="20519" y="10770"/>
                    <a:ext cx="55" cy="56"/>
                  </a:xfrm>
                  <a:prstGeom prst="rect">
                    <a:avLst/>
                  </a:prstGeom>
                  <a:noFill/>
                  <a:ln w="12700" cap="flat">
                    <a:solidFill>
                      <a:srgbClr val="376092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17" name="Freeform 328"/>
                  <p:cNvSpPr>
                    <a:spLocks noEditPoints="1"/>
                  </p:cNvSpPr>
                  <p:nvPr/>
                </p:nvSpPr>
                <p:spPr bwMode="auto">
                  <a:xfrm>
                    <a:off x="16882" y="9449"/>
                    <a:ext cx="3651" cy="391"/>
                  </a:xfrm>
                  <a:custGeom>
                    <a:avLst/>
                    <a:gdLst>
                      <a:gd name="T0" fmla="*/ 28 w 15210"/>
                      <a:gd name="T1" fmla="*/ 67 h 1626"/>
                      <a:gd name="T2" fmla="*/ 749 w 15210"/>
                      <a:gd name="T3" fmla="*/ 215 h 1626"/>
                      <a:gd name="T4" fmla="*/ 974 w 15210"/>
                      <a:gd name="T5" fmla="*/ 238 h 1626"/>
                      <a:gd name="T6" fmla="*/ 936 w 15210"/>
                      <a:gd name="T7" fmla="*/ 261 h 1626"/>
                      <a:gd name="T8" fmla="*/ 1642 w 15210"/>
                      <a:gd name="T9" fmla="*/ 472 h 1626"/>
                      <a:gd name="T10" fmla="*/ 1906 w 15210"/>
                      <a:gd name="T11" fmla="*/ 472 h 1626"/>
                      <a:gd name="T12" fmla="*/ 1906 w 15210"/>
                      <a:gd name="T13" fmla="*/ 472 h 1626"/>
                      <a:gd name="T14" fmla="*/ 2138 w 15210"/>
                      <a:gd name="T15" fmla="*/ 596 h 1626"/>
                      <a:gd name="T16" fmla="*/ 2860 w 15210"/>
                      <a:gd name="T17" fmla="*/ 745 h 1626"/>
                      <a:gd name="T18" fmla="*/ 3085 w 15210"/>
                      <a:gd name="T19" fmla="*/ 768 h 1626"/>
                      <a:gd name="T20" fmla="*/ 3046 w 15210"/>
                      <a:gd name="T21" fmla="*/ 791 h 1626"/>
                      <a:gd name="T22" fmla="*/ 3318 w 15210"/>
                      <a:gd name="T23" fmla="*/ 893 h 1626"/>
                      <a:gd name="T24" fmla="*/ 3851 w 15210"/>
                      <a:gd name="T25" fmla="*/ 960 h 1626"/>
                      <a:gd name="T26" fmla="*/ 3566 w 15210"/>
                      <a:gd name="T27" fmla="*/ 955 h 1626"/>
                      <a:gd name="T28" fmla="*/ 4298 w 15210"/>
                      <a:gd name="T29" fmla="*/ 1053 h 1626"/>
                      <a:gd name="T30" fmla="*/ 4524 w 15210"/>
                      <a:gd name="T31" fmla="*/ 1051 h 1626"/>
                      <a:gd name="T32" fmla="*/ 4488 w 15210"/>
                      <a:gd name="T33" fmla="*/ 1079 h 1626"/>
                      <a:gd name="T34" fmla="*/ 5213 w 15210"/>
                      <a:gd name="T35" fmla="*/ 1209 h 1626"/>
                      <a:gd name="T36" fmla="*/ 5475 w 15210"/>
                      <a:gd name="T37" fmla="*/ 1180 h 1626"/>
                      <a:gd name="T38" fmla="*/ 5475 w 15210"/>
                      <a:gd name="T39" fmla="*/ 1180 h 1626"/>
                      <a:gd name="T40" fmla="*/ 5720 w 15210"/>
                      <a:gd name="T41" fmla="*/ 1278 h 1626"/>
                      <a:gd name="T42" fmla="*/ 6454 w 15210"/>
                      <a:gd name="T43" fmla="*/ 1345 h 1626"/>
                      <a:gd name="T44" fmla="*/ 6680 w 15210"/>
                      <a:gd name="T45" fmla="*/ 1343 h 1626"/>
                      <a:gd name="T46" fmla="*/ 6644 w 15210"/>
                      <a:gd name="T47" fmla="*/ 1371 h 1626"/>
                      <a:gd name="T48" fmla="*/ 6926 w 15210"/>
                      <a:gd name="T49" fmla="*/ 1441 h 1626"/>
                      <a:gd name="T50" fmla="*/ 7632 w 15210"/>
                      <a:gd name="T51" fmla="*/ 1472 h 1626"/>
                      <a:gd name="T52" fmla="*/ 7188 w 15210"/>
                      <a:gd name="T53" fmla="*/ 1412 h 1626"/>
                      <a:gd name="T54" fmla="*/ 7883 w 15210"/>
                      <a:gd name="T55" fmla="*/ 1545 h 1626"/>
                      <a:gd name="T56" fmla="*/ 8171 w 15210"/>
                      <a:gd name="T57" fmla="*/ 1519 h 1626"/>
                      <a:gd name="T58" fmla="*/ 8396 w 15210"/>
                      <a:gd name="T59" fmla="*/ 1493 h 1626"/>
                      <a:gd name="T60" fmla="*/ 8363 w 15210"/>
                      <a:gd name="T61" fmla="*/ 1524 h 1626"/>
                      <a:gd name="T62" fmla="*/ 9098 w 15210"/>
                      <a:gd name="T63" fmla="*/ 1573 h 1626"/>
                      <a:gd name="T64" fmla="*/ 9356 w 15210"/>
                      <a:gd name="T65" fmla="*/ 1515 h 1626"/>
                      <a:gd name="T66" fmla="*/ 9356 w 15210"/>
                      <a:gd name="T67" fmla="*/ 1515 h 1626"/>
                      <a:gd name="T68" fmla="*/ 9610 w 15210"/>
                      <a:gd name="T69" fmla="*/ 1585 h 1626"/>
                      <a:gd name="T70" fmla="*/ 10347 w 15210"/>
                      <a:gd name="T71" fmla="*/ 1570 h 1626"/>
                      <a:gd name="T72" fmla="*/ 10572 w 15210"/>
                      <a:gd name="T73" fmla="*/ 1543 h 1626"/>
                      <a:gd name="T74" fmla="*/ 10539 w 15210"/>
                      <a:gd name="T75" fmla="*/ 1574 h 1626"/>
                      <a:gd name="T76" fmla="*/ 11274 w 15210"/>
                      <a:gd name="T77" fmla="*/ 1623 h 1626"/>
                      <a:gd name="T78" fmla="*/ 11530 w 15210"/>
                      <a:gd name="T79" fmla="*/ 1562 h 1626"/>
                      <a:gd name="T80" fmla="*/ 11530 w 15210"/>
                      <a:gd name="T81" fmla="*/ 1562 h 1626"/>
                      <a:gd name="T82" fmla="*/ 11788 w 15210"/>
                      <a:gd name="T83" fmla="*/ 1618 h 1626"/>
                      <a:gd name="T84" fmla="*/ 12522 w 15210"/>
                      <a:gd name="T85" fmla="*/ 1565 h 1626"/>
                      <a:gd name="T86" fmla="*/ 12745 w 15210"/>
                      <a:gd name="T87" fmla="*/ 1527 h 1626"/>
                      <a:gd name="T88" fmla="*/ 12714 w 15210"/>
                      <a:gd name="T89" fmla="*/ 1560 h 1626"/>
                      <a:gd name="T90" fmla="*/ 13003 w 15210"/>
                      <a:gd name="T91" fmla="*/ 1584 h 1626"/>
                      <a:gd name="T92" fmla="*/ 13705 w 15210"/>
                      <a:gd name="T93" fmla="*/ 1500 h 1626"/>
                      <a:gd name="T94" fmla="*/ 13257 w 15210"/>
                      <a:gd name="T95" fmla="*/ 1513 h 1626"/>
                      <a:gd name="T96" fmla="*/ 13963 w 15210"/>
                      <a:gd name="T97" fmla="*/ 1557 h 1626"/>
                      <a:gd name="T98" fmla="*/ 14250 w 15210"/>
                      <a:gd name="T99" fmla="*/ 1516 h 1626"/>
                      <a:gd name="T100" fmla="*/ 14473 w 15210"/>
                      <a:gd name="T101" fmla="*/ 1478 h 1626"/>
                      <a:gd name="T102" fmla="*/ 14442 w 15210"/>
                      <a:gd name="T103" fmla="*/ 1511 h 1626"/>
                      <a:gd name="T104" fmla="*/ 15179 w 15210"/>
                      <a:gd name="T105" fmla="*/ 1522 h 16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5210" h="1626">
                        <a:moveTo>
                          <a:pt x="43" y="4"/>
                        </a:moveTo>
                        <a:lnTo>
                          <a:pt x="478" y="114"/>
                        </a:lnTo>
                        <a:cubicBezTo>
                          <a:pt x="495" y="118"/>
                          <a:pt x="505" y="135"/>
                          <a:pt x="501" y="152"/>
                        </a:cubicBezTo>
                        <a:cubicBezTo>
                          <a:pt x="497" y="169"/>
                          <a:pt x="479" y="180"/>
                          <a:pt x="462" y="176"/>
                        </a:cubicBezTo>
                        <a:lnTo>
                          <a:pt x="28" y="67"/>
                        </a:lnTo>
                        <a:cubicBezTo>
                          <a:pt x="11" y="62"/>
                          <a:pt x="0" y="45"/>
                          <a:pt x="4" y="28"/>
                        </a:cubicBezTo>
                        <a:cubicBezTo>
                          <a:pt x="9" y="11"/>
                          <a:pt x="26" y="0"/>
                          <a:pt x="43" y="4"/>
                        </a:cubicBezTo>
                        <a:close/>
                        <a:moveTo>
                          <a:pt x="726" y="176"/>
                        </a:moveTo>
                        <a:lnTo>
                          <a:pt x="726" y="176"/>
                        </a:lnTo>
                        <a:cubicBezTo>
                          <a:pt x="743" y="180"/>
                          <a:pt x="754" y="198"/>
                          <a:pt x="749" y="215"/>
                        </a:cubicBezTo>
                        <a:cubicBezTo>
                          <a:pt x="745" y="232"/>
                          <a:pt x="728" y="242"/>
                          <a:pt x="711" y="238"/>
                        </a:cubicBezTo>
                        <a:lnTo>
                          <a:pt x="711" y="238"/>
                        </a:lnTo>
                        <a:cubicBezTo>
                          <a:pt x="693" y="234"/>
                          <a:pt x="683" y="216"/>
                          <a:pt x="687" y="199"/>
                        </a:cubicBezTo>
                        <a:cubicBezTo>
                          <a:pt x="692" y="182"/>
                          <a:pt x="709" y="172"/>
                          <a:pt x="726" y="176"/>
                        </a:cubicBezTo>
                        <a:close/>
                        <a:moveTo>
                          <a:pt x="974" y="238"/>
                        </a:moveTo>
                        <a:lnTo>
                          <a:pt x="974" y="238"/>
                        </a:lnTo>
                        <a:cubicBezTo>
                          <a:pt x="992" y="242"/>
                          <a:pt x="1002" y="260"/>
                          <a:pt x="998" y="277"/>
                        </a:cubicBezTo>
                        <a:cubicBezTo>
                          <a:pt x="993" y="294"/>
                          <a:pt x="976" y="305"/>
                          <a:pt x="959" y="300"/>
                        </a:cubicBezTo>
                        <a:lnTo>
                          <a:pt x="959" y="300"/>
                        </a:lnTo>
                        <a:cubicBezTo>
                          <a:pt x="942" y="296"/>
                          <a:pt x="931" y="279"/>
                          <a:pt x="936" y="261"/>
                        </a:cubicBezTo>
                        <a:cubicBezTo>
                          <a:pt x="940" y="244"/>
                          <a:pt x="957" y="234"/>
                          <a:pt x="974" y="238"/>
                        </a:cubicBezTo>
                        <a:close/>
                        <a:moveTo>
                          <a:pt x="1223" y="301"/>
                        </a:moveTo>
                        <a:lnTo>
                          <a:pt x="1657" y="410"/>
                        </a:lnTo>
                        <a:cubicBezTo>
                          <a:pt x="1674" y="414"/>
                          <a:pt x="1685" y="431"/>
                          <a:pt x="1681" y="448"/>
                        </a:cubicBezTo>
                        <a:cubicBezTo>
                          <a:pt x="1676" y="466"/>
                          <a:pt x="1659" y="476"/>
                          <a:pt x="1642" y="472"/>
                        </a:cubicBezTo>
                        <a:lnTo>
                          <a:pt x="1207" y="363"/>
                        </a:lnTo>
                        <a:cubicBezTo>
                          <a:pt x="1190" y="358"/>
                          <a:pt x="1180" y="341"/>
                          <a:pt x="1184" y="324"/>
                        </a:cubicBezTo>
                        <a:cubicBezTo>
                          <a:pt x="1188" y="307"/>
                          <a:pt x="1206" y="296"/>
                          <a:pt x="1223" y="301"/>
                        </a:cubicBezTo>
                        <a:close/>
                        <a:moveTo>
                          <a:pt x="1906" y="472"/>
                        </a:moveTo>
                        <a:lnTo>
                          <a:pt x="1906" y="472"/>
                        </a:lnTo>
                        <a:cubicBezTo>
                          <a:pt x="1923" y="476"/>
                          <a:pt x="1933" y="494"/>
                          <a:pt x="1929" y="511"/>
                        </a:cubicBezTo>
                        <a:cubicBezTo>
                          <a:pt x="1925" y="528"/>
                          <a:pt x="1907" y="538"/>
                          <a:pt x="1890" y="534"/>
                        </a:cubicBezTo>
                        <a:lnTo>
                          <a:pt x="1890" y="534"/>
                        </a:lnTo>
                        <a:cubicBezTo>
                          <a:pt x="1873" y="530"/>
                          <a:pt x="1862" y="512"/>
                          <a:pt x="1867" y="495"/>
                        </a:cubicBezTo>
                        <a:cubicBezTo>
                          <a:pt x="1871" y="478"/>
                          <a:pt x="1888" y="468"/>
                          <a:pt x="1906" y="472"/>
                        </a:cubicBezTo>
                        <a:close/>
                        <a:moveTo>
                          <a:pt x="2154" y="534"/>
                        </a:moveTo>
                        <a:lnTo>
                          <a:pt x="2154" y="534"/>
                        </a:lnTo>
                        <a:cubicBezTo>
                          <a:pt x="2171" y="539"/>
                          <a:pt x="2182" y="556"/>
                          <a:pt x="2177" y="573"/>
                        </a:cubicBezTo>
                        <a:cubicBezTo>
                          <a:pt x="2173" y="590"/>
                          <a:pt x="2156" y="601"/>
                          <a:pt x="2138" y="596"/>
                        </a:cubicBezTo>
                        <a:lnTo>
                          <a:pt x="2138" y="596"/>
                        </a:lnTo>
                        <a:cubicBezTo>
                          <a:pt x="2121" y="592"/>
                          <a:pt x="2111" y="575"/>
                          <a:pt x="2115" y="558"/>
                        </a:cubicBezTo>
                        <a:cubicBezTo>
                          <a:pt x="2119" y="540"/>
                          <a:pt x="2137" y="530"/>
                          <a:pt x="2154" y="534"/>
                        </a:cubicBezTo>
                        <a:close/>
                        <a:moveTo>
                          <a:pt x="2402" y="597"/>
                        </a:moveTo>
                        <a:lnTo>
                          <a:pt x="2837" y="706"/>
                        </a:lnTo>
                        <a:cubicBezTo>
                          <a:pt x="2854" y="710"/>
                          <a:pt x="2864" y="727"/>
                          <a:pt x="2860" y="745"/>
                        </a:cubicBezTo>
                        <a:cubicBezTo>
                          <a:pt x="2856" y="762"/>
                          <a:pt x="2838" y="772"/>
                          <a:pt x="2821" y="768"/>
                        </a:cubicBezTo>
                        <a:lnTo>
                          <a:pt x="2387" y="659"/>
                        </a:lnTo>
                        <a:cubicBezTo>
                          <a:pt x="2370" y="654"/>
                          <a:pt x="2359" y="637"/>
                          <a:pt x="2363" y="620"/>
                        </a:cubicBezTo>
                        <a:cubicBezTo>
                          <a:pt x="2368" y="603"/>
                          <a:pt x="2385" y="592"/>
                          <a:pt x="2402" y="597"/>
                        </a:cubicBezTo>
                        <a:close/>
                        <a:moveTo>
                          <a:pt x="3085" y="768"/>
                        </a:moveTo>
                        <a:lnTo>
                          <a:pt x="3085" y="768"/>
                        </a:lnTo>
                        <a:cubicBezTo>
                          <a:pt x="3102" y="772"/>
                          <a:pt x="3113" y="790"/>
                          <a:pt x="3108" y="807"/>
                        </a:cubicBezTo>
                        <a:cubicBezTo>
                          <a:pt x="3104" y="824"/>
                          <a:pt x="3087" y="834"/>
                          <a:pt x="3070" y="830"/>
                        </a:cubicBezTo>
                        <a:lnTo>
                          <a:pt x="3070" y="830"/>
                        </a:lnTo>
                        <a:cubicBezTo>
                          <a:pt x="3052" y="826"/>
                          <a:pt x="3042" y="809"/>
                          <a:pt x="3046" y="791"/>
                        </a:cubicBezTo>
                        <a:cubicBezTo>
                          <a:pt x="3051" y="774"/>
                          <a:pt x="3068" y="764"/>
                          <a:pt x="3085" y="768"/>
                        </a:cubicBezTo>
                        <a:close/>
                        <a:moveTo>
                          <a:pt x="3333" y="830"/>
                        </a:moveTo>
                        <a:lnTo>
                          <a:pt x="3334" y="830"/>
                        </a:lnTo>
                        <a:cubicBezTo>
                          <a:pt x="3351" y="835"/>
                          <a:pt x="3361" y="852"/>
                          <a:pt x="3357" y="869"/>
                        </a:cubicBezTo>
                        <a:cubicBezTo>
                          <a:pt x="3353" y="886"/>
                          <a:pt x="3335" y="897"/>
                          <a:pt x="3318" y="893"/>
                        </a:cubicBezTo>
                        <a:lnTo>
                          <a:pt x="3318" y="893"/>
                        </a:lnTo>
                        <a:cubicBezTo>
                          <a:pt x="3301" y="888"/>
                          <a:pt x="3290" y="871"/>
                          <a:pt x="3295" y="854"/>
                        </a:cubicBezTo>
                        <a:cubicBezTo>
                          <a:pt x="3299" y="837"/>
                          <a:pt x="3316" y="826"/>
                          <a:pt x="3333" y="830"/>
                        </a:cubicBezTo>
                        <a:close/>
                        <a:moveTo>
                          <a:pt x="3582" y="893"/>
                        </a:moveTo>
                        <a:lnTo>
                          <a:pt x="3851" y="960"/>
                        </a:lnTo>
                        <a:lnTo>
                          <a:pt x="4016" y="983"/>
                        </a:lnTo>
                        <a:cubicBezTo>
                          <a:pt x="4034" y="985"/>
                          <a:pt x="4046" y="1001"/>
                          <a:pt x="4044" y="1019"/>
                        </a:cubicBezTo>
                        <a:cubicBezTo>
                          <a:pt x="4041" y="1036"/>
                          <a:pt x="4025" y="1048"/>
                          <a:pt x="4008" y="1046"/>
                        </a:cubicBezTo>
                        <a:lnTo>
                          <a:pt x="3836" y="1023"/>
                        </a:lnTo>
                        <a:lnTo>
                          <a:pt x="3566" y="955"/>
                        </a:lnTo>
                        <a:cubicBezTo>
                          <a:pt x="3549" y="951"/>
                          <a:pt x="3539" y="933"/>
                          <a:pt x="3543" y="916"/>
                        </a:cubicBezTo>
                        <a:cubicBezTo>
                          <a:pt x="3547" y="899"/>
                          <a:pt x="3565" y="888"/>
                          <a:pt x="3582" y="893"/>
                        </a:cubicBezTo>
                        <a:close/>
                        <a:moveTo>
                          <a:pt x="4270" y="1017"/>
                        </a:moveTo>
                        <a:lnTo>
                          <a:pt x="4270" y="1017"/>
                        </a:lnTo>
                        <a:cubicBezTo>
                          <a:pt x="4288" y="1019"/>
                          <a:pt x="4300" y="1035"/>
                          <a:pt x="4298" y="1053"/>
                        </a:cubicBezTo>
                        <a:cubicBezTo>
                          <a:pt x="4295" y="1070"/>
                          <a:pt x="4279" y="1083"/>
                          <a:pt x="4262" y="1080"/>
                        </a:cubicBezTo>
                        <a:lnTo>
                          <a:pt x="4262" y="1080"/>
                        </a:lnTo>
                        <a:cubicBezTo>
                          <a:pt x="4244" y="1078"/>
                          <a:pt x="4232" y="1062"/>
                          <a:pt x="4234" y="1044"/>
                        </a:cubicBezTo>
                        <a:cubicBezTo>
                          <a:pt x="4236" y="1027"/>
                          <a:pt x="4253" y="1015"/>
                          <a:pt x="4270" y="1017"/>
                        </a:cubicBezTo>
                        <a:close/>
                        <a:moveTo>
                          <a:pt x="4524" y="1051"/>
                        </a:moveTo>
                        <a:lnTo>
                          <a:pt x="4524" y="1051"/>
                        </a:lnTo>
                        <a:cubicBezTo>
                          <a:pt x="4541" y="1054"/>
                          <a:pt x="4554" y="1070"/>
                          <a:pt x="4551" y="1087"/>
                        </a:cubicBezTo>
                        <a:cubicBezTo>
                          <a:pt x="4549" y="1105"/>
                          <a:pt x="4533" y="1117"/>
                          <a:pt x="4515" y="1115"/>
                        </a:cubicBezTo>
                        <a:lnTo>
                          <a:pt x="4515" y="1115"/>
                        </a:lnTo>
                        <a:cubicBezTo>
                          <a:pt x="4498" y="1112"/>
                          <a:pt x="4485" y="1096"/>
                          <a:pt x="4488" y="1079"/>
                        </a:cubicBezTo>
                        <a:cubicBezTo>
                          <a:pt x="4490" y="1061"/>
                          <a:pt x="4506" y="1049"/>
                          <a:pt x="4524" y="1051"/>
                        </a:cubicBezTo>
                        <a:close/>
                        <a:moveTo>
                          <a:pt x="4778" y="1086"/>
                        </a:moveTo>
                        <a:lnTo>
                          <a:pt x="5222" y="1146"/>
                        </a:lnTo>
                        <a:cubicBezTo>
                          <a:pt x="5239" y="1148"/>
                          <a:pt x="5251" y="1164"/>
                          <a:pt x="5249" y="1182"/>
                        </a:cubicBezTo>
                        <a:cubicBezTo>
                          <a:pt x="5247" y="1199"/>
                          <a:pt x="5231" y="1212"/>
                          <a:pt x="5213" y="1209"/>
                        </a:cubicBezTo>
                        <a:lnTo>
                          <a:pt x="4769" y="1149"/>
                        </a:lnTo>
                        <a:cubicBezTo>
                          <a:pt x="4752" y="1147"/>
                          <a:pt x="4739" y="1131"/>
                          <a:pt x="4742" y="1113"/>
                        </a:cubicBezTo>
                        <a:cubicBezTo>
                          <a:pt x="4744" y="1096"/>
                          <a:pt x="4760" y="1083"/>
                          <a:pt x="4778" y="1086"/>
                        </a:cubicBezTo>
                        <a:close/>
                        <a:moveTo>
                          <a:pt x="5475" y="1180"/>
                        </a:moveTo>
                        <a:lnTo>
                          <a:pt x="5475" y="1180"/>
                        </a:lnTo>
                        <a:cubicBezTo>
                          <a:pt x="5493" y="1182"/>
                          <a:pt x="5505" y="1199"/>
                          <a:pt x="5503" y="1216"/>
                        </a:cubicBezTo>
                        <a:cubicBezTo>
                          <a:pt x="5500" y="1234"/>
                          <a:pt x="5484" y="1246"/>
                          <a:pt x="5467" y="1243"/>
                        </a:cubicBezTo>
                        <a:lnTo>
                          <a:pt x="5467" y="1243"/>
                        </a:lnTo>
                        <a:cubicBezTo>
                          <a:pt x="5449" y="1241"/>
                          <a:pt x="5437" y="1225"/>
                          <a:pt x="5439" y="1207"/>
                        </a:cubicBezTo>
                        <a:cubicBezTo>
                          <a:pt x="5442" y="1190"/>
                          <a:pt x="5458" y="1178"/>
                          <a:pt x="5475" y="1180"/>
                        </a:cubicBezTo>
                        <a:close/>
                        <a:moveTo>
                          <a:pt x="5729" y="1214"/>
                        </a:moveTo>
                        <a:lnTo>
                          <a:pt x="5729" y="1214"/>
                        </a:lnTo>
                        <a:cubicBezTo>
                          <a:pt x="5747" y="1217"/>
                          <a:pt x="5759" y="1233"/>
                          <a:pt x="5756" y="1250"/>
                        </a:cubicBezTo>
                        <a:cubicBezTo>
                          <a:pt x="5754" y="1268"/>
                          <a:pt x="5738" y="1280"/>
                          <a:pt x="5720" y="1278"/>
                        </a:cubicBezTo>
                        <a:lnTo>
                          <a:pt x="5720" y="1278"/>
                        </a:lnTo>
                        <a:cubicBezTo>
                          <a:pt x="5703" y="1275"/>
                          <a:pt x="5691" y="1259"/>
                          <a:pt x="5693" y="1242"/>
                        </a:cubicBezTo>
                        <a:cubicBezTo>
                          <a:pt x="5695" y="1224"/>
                          <a:pt x="5712" y="1212"/>
                          <a:pt x="5729" y="1214"/>
                        </a:cubicBezTo>
                        <a:close/>
                        <a:moveTo>
                          <a:pt x="5983" y="1249"/>
                        </a:moveTo>
                        <a:lnTo>
                          <a:pt x="6427" y="1309"/>
                        </a:lnTo>
                        <a:cubicBezTo>
                          <a:pt x="6444" y="1311"/>
                          <a:pt x="6457" y="1327"/>
                          <a:pt x="6454" y="1345"/>
                        </a:cubicBezTo>
                        <a:cubicBezTo>
                          <a:pt x="6452" y="1362"/>
                          <a:pt x="6436" y="1375"/>
                          <a:pt x="6418" y="1372"/>
                        </a:cubicBezTo>
                        <a:lnTo>
                          <a:pt x="5974" y="1312"/>
                        </a:lnTo>
                        <a:cubicBezTo>
                          <a:pt x="5957" y="1310"/>
                          <a:pt x="5944" y="1294"/>
                          <a:pt x="5947" y="1276"/>
                        </a:cubicBezTo>
                        <a:cubicBezTo>
                          <a:pt x="5949" y="1259"/>
                          <a:pt x="5965" y="1246"/>
                          <a:pt x="5983" y="1249"/>
                        </a:cubicBezTo>
                        <a:close/>
                        <a:moveTo>
                          <a:pt x="6680" y="1343"/>
                        </a:moveTo>
                        <a:lnTo>
                          <a:pt x="6681" y="1343"/>
                        </a:lnTo>
                        <a:cubicBezTo>
                          <a:pt x="6698" y="1346"/>
                          <a:pt x="6710" y="1362"/>
                          <a:pt x="6708" y="1379"/>
                        </a:cubicBezTo>
                        <a:cubicBezTo>
                          <a:pt x="6705" y="1397"/>
                          <a:pt x="6689" y="1409"/>
                          <a:pt x="6672" y="1407"/>
                        </a:cubicBezTo>
                        <a:lnTo>
                          <a:pt x="6672" y="1407"/>
                        </a:lnTo>
                        <a:cubicBezTo>
                          <a:pt x="6654" y="1404"/>
                          <a:pt x="6642" y="1388"/>
                          <a:pt x="6644" y="1371"/>
                        </a:cubicBezTo>
                        <a:cubicBezTo>
                          <a:pt x="6647" y="1353"/>
                          <a:pt x="6663" y="1341"/>
                          <a:pt x="6680" y="1343"/>
                        </a:cubicBezTo>
                        <a:close/>
                        <a:moveTo>
                          <a:pt x="6934" y="1378"/>
                        </a:moveTo>
                        <a:lnTo>
                          <a:pt x="6934" y="1378"/>
                        </a:lnTo>
                        <a:cubicBezTo>
                          <a:pt x="6952" y="1380"/>
                          <a:pt x="6964" y="1396"/>
                          <a:pt x="6962" y="1414"/>
                        </a:cubicBezTo>
                        <a:cubicBezTo>
                          <a:pt x="6959" y="1431"/>
                          <a:pt x="6943" y="1443"/>
                          <a:pt x="6926" y="1441"/>
                        </a:cubicBezTo>
                        <a:lnTo>
                          <a:pt x="6926" y="1441"/>
                        </a:lnTo>
                        <a:cubicBezTo>
                          <a:pt x="6908" y="1439"/>
                          <a:pt x="6896" y="1422"/>
                          <a:pt x="6898" y="1405"/>
                        </a:cubicBezTo>
                        <a:cubicBezTo>
                          <a:pt x="6901" y="1387"/>
                          <a:pt x="6917" y="1375"/>
                          <a:pt x="6934" y="1378"/>
                        </a:cubicBezTo>
                        <a:close/>
                        <a:moveTo>
                          <a:pt x="7188" y="1412"/>
                        </a:moveTo>
                        <a:lnTo>
                          <a:pt x="7632" y="1472"/>
                        </a:lnTo>
                        <a:cubicBezTo>
                          <a:pt x="7649" y="1474"/>
                          <a:pt x="7662" y="1490"/>
                          <a:pt x="7659" y="1508"/>
                        </a:cubicBezTo>
                        <a:cubicBezTo>
                          <a:pt x="7657" y="1525"/>
                          <a:pt x="7641" y="1538"/>
                          <a:pt x="7623" y="1535"/>
                        </a:cubicBezTo>
                        <a:lnTo>
                          <a:pt x="7179" y="1475"/>
                        </a:lnTo>
                        <a:cubicBezTo>
                          <a:pt x="7162" y="1473"/>
                          <a:pt x="7150" y="1457"/>
                          <a:pt x="7152" y="1439"/>
                        </a:cubicBezTo>
                        <a:cubicBezTo>
                          <a:pt x="7154" y="1422"/>
                          <a:pt x="7170" y="1410"/>
                          <a:pt x="7188" y="1412"/>
                        </a:cubicBezTo>
                        <a:close/>
                        <a:moveTo>
                          <a:pt x="7884" y="1481"/>
                        </a:moveTo>
                        <a:lnTo>
                          <a:pt x="7884" y="1481"/>
                        </a:lnTo>
                        <a:cubicBezTo>
                          <a:pt x="7902" y="1481"/>
                          <a:pt x="7916" y="1496"/>
                          <a:pt x="7915" y="1513"/>
                        </a:cubicBezTo>
                        <a:cubicBezTo>
                          <a:pt x="7915" y="1531"/>
                          <a:pt x="7900" y="1545"/>
                          <a:pt x="7883" y="1545"/>
                        </a:cubicBezTo>
                        <a:lnTo>
                          <a:pt x="7883" y="1545"/>
                        </a:lnTo>
                        <a:cubicBezTo>
                          <a:pt x="7865" y="1544"/>
                          <a:pt x="7851" y="1530"/>
                          <a:pt x="7851" y="1512"/>
                        </a:cubicBezTo>
                        <a:cubicBezTo>
                          <a:pt x="7852" y="1494"/>
                          <a:pt x="7866" y="1480"/>
                          <a:pt x="7884" y="1481"/>
                        </a:cubicBezTo>
                        <a:close/>
                        <a:moveTo>
                          <a:pt x="8140" y="1487"/>
                        </a:moveTo>
                        <a:lnTo>
                          <a:pt x="8140" y="1487"/>
                        </a:lnTo>
                        <a:cubicBezTo>
                          <a:pt x="8158" y="1487"/>
                          <a:pt x="8172" y="1502"/>
                          <a:pt x="8171" y="1519"/>
                        </a:cubicBezTo>
                        <a:cubicBezTo>
                          <a:pt x="8171" y="1537"/>
                          <a:pt x="8156" y="1551"/>
                          <a:pt x="8139" y="1551"/>
                        </a:cubicBezTo>
                        <a:lnTo>
                          <a:pt x="8139" y="1551"/>
                        </a:lnTo>
                        <a:cubicBezTo>
                          <a:pt x="8121" y="1550"/>
                          <a:pt x="8107" y="1536"/>
                          <a:pt x="8107" y="1518"/>
                        </a:cubicBezTo>
                        <a:cubicBezTo>
                          <a:pt x="8108" y="1500"/>
                          <a:pt x="8122" y="1486"/>
                          <a:pt x="8140" y="1487"/>
                        </a:cubicBezTo>
                        <a:close/>
                        <a:moveTo>
                          <a:pt x="8396" y="1493"/>
                        </a:moveTo>
                        <a:lnTo>
                          <a:pt x="8844" y="1503"/>
                        </a:lnTo>
                        <a:cubicBezTo>
                          <a:pt x="8862" y="1503"/>
                          <a:pt x="8876" y="1518"/>
                          <a:pt x="8875" y="1536"/>
                        </a:cubicBezTo>
                        <a:cubicBezTo>
                          <a:pt x="8875" y="1553"/>
                          <a:pt x="8860" y="1567"/>
                          <a:pt x="8842" y="1567"/>
                        </a:cubicBezTo>
                        <a:lnTo>
                          <a:pt x="8394" y="1557"/>
                        </a:lnTo>
                        <a:cubicBezTo>
                          <a:pt x="8377" y="1556"/>
                          <a:pt x="8363" y="1541"/>
                          <a:pt x="8363" y="1524"/>
                        </a:cubicBezTo>
                        <a:cubicBezTo>
                          <a:pt x="8364" y="1506"/>
                          <a:pt x="8378" y="1492"/>
                          <a:pt x="8396" y="1493"/>
                        </a:cubicBezTo>
                        <a:close/>
                        <a:moveTo>
                          <a:pt x="9100" y="1509"/>
                        </a:moveTo>
                        <a:lnTo>
                          <a:pt x="9100" y="1509"/>
                        </a:lnTo>
                        <a:cubicBezTo>
                          <a:pt x="9118" y="1509"/>
                          <a:pt x="9132" y="1524"/>
                          <a:pt x="9131" y="1542"/>
                        </a:cubicBezTo>
                        <a:cubicBezTo>
                          <a:pt x="9131" y="1559"/>
                          <a:pt x="9116" y="1573"/>
                          <a:pt x="9098" y="1573"/>
                        </a:cubicBezTo>
                        <a:lnTo>
                          <a:pt x="9098" y="1573"/>
                        </a:lnTo>
                        <a:cubicBezTo>
                          <a:pt x="9081" y="1572"/>
                          <a:pt x="9067" y="1558"/>
                          <a:pt x="9067" y="1540"/>
                        </a:cubicBezTo>
                        <a:cubicBezTo>
                          <a:pt x="9067" y="1522"/>
                          <a:pt x="9082" y="1508"/>
                          <a:pt x="9100" y="1509"/>
                        </a:cubicBezTo>
                        <a:close/>
                        <a:moveTo>
                          <a:pt x="9356" y="1515"/>
                        </a:moveTo>
                        <a:lnTo>
                          <a:pt x="9356" y="1515"/>
                        </a:lnTo>
                        <a:cubicBezTo>
                          <a:pt x="9374" y="1515"/>
                          <a:pt x="9388" y="1530"/>
                          <a:pt x="9387" y="1547"/>
                        </a:cubicBezTo>
                        <a:cubicBezTo>
                          <a:pt x="9387" y="1565"/>
                          <a:pt x="9372" y="1579"/>
                          <a:pt x="9354" y="1579"/>
                        </a:cubicBezTo>
                        <a:lnTo>
                          <a:pt x="9354" y="1579"/>
                        </a:lnTo>
                        <a:cubicBezTo>
                          <a:pt x="9337" y="1578"/>
                          <a:pt x="9323" y="1564"/>
                          <a:pt x="9323" y="1546"/>
                        </a:cubicBezTo>
                        <a:cubicBezTo>
                          <a:pt x="9323" y="1528"/>
                          <a:pt x="9338" y="1514"/>
                          <a:pt x="9356" y="1515"/>
                        </a:cubicBezTo>
                        <a:close/>
                        <a:moveTo>
                          <a:pt x="9612" y="1521"/>
                        </a:moveTo>
                        <a:lnTo>
                          <a:pt x="10060" y="1531"/>
                        </a:lnTo>
                        <a:cubicBezTo>
                          <a:pt x="10077" y="1531"/>
                          <a:pt x="10091" y="1546"/>
                          <a:pt x="10091" y="1564"/>
                        </a:cubicBezTo>
                        <a:cubicBezTo>
                          <a:pt x="10091" y="1581"/>
                          <a:pt x="10076" y="1595"/>
                          <a:pt x="10058" y="1595"/>
                        </a:cubicBezTo>
                        <a:lnTo>
                          <a:pt x="9610" y="1585"/>
                        </a:lnTo>
                        <a:cubicBezTo>
                          <a:pt x="9593" y="1584"/>
                          <a:pt x="9579" y="1570"/>
                          <a:pt x="9579" y="1552"/>
                        </a:cubicBezTo>
                        <a:cubicBezTo>
                          <a:pt x="9579" y="1534"/>
                          <a:pt x="9594" y="1520"/>
                          <a:pt x="9612" y="1521"/>
                        </a:cubicBezTo>
                        <a:close/>
                        <a:moveTo>
                          <a:pt x="10316" y="1537"/>
                        </a:moveTo>
                        <a:lnTo>
                          <a:pt x="10316" y="1537"/>
                        </a:lnTo>
                        <a:cubicBezTo>
                          <a:pt x="10333" y="1537"/>
                          <a:pt x="10347" y="1552"/>
                          <a:pt x="10347" y="1570"/>
                        </a:cubicBezTo>
                        <a:cubicBezTo>
                          <a:pt x="10346" y="1587"/>
                          <a:pt x="10332" y="1601"/>
                          <a:pt x="10314" y="1601"/>
                        </a:cubicBezTo>
                        <a:lnTo>
                          <a:pt x="10314" y="1601"/>
                        </a:lnTo>
                        <a:cubicBezTo>
                          <a:pt x="10296" y="1601"/>
                          <a:pt x="10282" y="1586"/>
                          <a:pt x="10283" y="1568"/>
                        </a:cubicBezTo>
                        <a:cubicBezTo>
                          <a:pt x="10283" y="1551"/>
                          <a:pt x="10298" y="1537"/>
                          <a:pt x="10316" y="1537"/>
                        </a:cubicBezTo>
                        <a:close/>
                        <a:moveTo>
                          <a:pt x="10572" y="1543"/>
                        </a:moveTo>
                        <a:lnTo>
                          <a:pt x="10572" y="1543"/>
                        </a:lnTo>
                        <a:cubicBezTo>
                          <a:pt x="10589" y="1543"/>
                          <a:pt x="10603" y="1558"/>
                          <a:pt x="10603" y="1576"/>
                        </a:cubicBezTo>
                        <a:cubicBezTo>
                          <a:pt x="10602" y="1593"/>
                          <a:pt x="10588" y="1607"/>
                          <a:pt x="10570" y="1607"/>
                        </a:cubicBezTo>
                        <a:lnTo>
                          <a:pt x="10570" y="1607"/>
                        </a:lnTo>
                        <a:cubicBezTo>
                          <a:pt x="10552" y="1606"/>
                          <a:pt x="10538" y="1592"/>
                          <a:pt x="10539" y="1574"/>
                        </a:cubicBezTo>
                        <a:cubicBezTo>
                          <a:pt x="10539" y="1556"/>
                          <a:pt x="10554" y="1542"/>
                          <a:pt x="10572" y="1543"/>
                        </a:cubicBezTo>
                        <a:close/>
                        <a:moveTo>
                          <a:pt x="10828" y="1549"/>
                        </a:moveTo>
                        <a:lnTo>
                          <a:pt x="11275" y="1559"/>
                        </a:lnTo>
                        <a:cubicBezTo>
                          <a:pt x="11293" y="1560"/>
                          <a:pt x="11307" y="1574"/>
                          <a:pt x="11307" y="1592"/>
                        </a:cubicBezTo>
                        <a:cubicBezTo>
                          <a:pt x="11306" y="1610"/>
                          <a:pt x="11292" y="1624"/>
                          <a:pt x="11274" y="1623"/>
                        </a:cubicBezTo>
                        <a:lnTo>
                          <a:pt x="10826" y="1613"/>
                        </a:lnTo>
                        <a:cubicBezTo>
                          <a:pt x="10808" y="1612"/>
                          <a:pt x="10794" y="1598"/>
                          <a:pt x="10795" y="1580"/>
                        </a:cubicBezTo>
                        <a:cubicBezTo>
                          <a:pt x="10795" y="1562"/>
                          <a:pt x="10810" y="1548"/>
                          <a:pt x="10828" y="1549"/>
                        </a:cubicBezTo>
                        <a:close/>
                        <a:moveTo>
                          <a:pt x="11530" y="1562"/>
                        </a:moveTo>
                        <a:lnTo>
                          <a:pt x="11530" y="1562"/>
                        </a:lnTo>
                        <a:cubicBezTo>
                          <a:pt x="11547" y="1561"/>
                          <a:pt x="11562" y="1575"/>
                          <a:pt x="11563" y="1593"/>
                        </a:cubicBezTo>
                        <a:cubicBezTo>
                          <a:pt x="11563" y="1610"/>
                          <a:pt x="11549" y="1625"/>
                          <a:pt x="11532" y="1626"/>
                        </a:cubicBezTo>
                        <a:lnTo>
                          <a:pt x="11532" y="1626"/>
                        </a:lnTo>
                        <a:cubicBezTo>
                          <a:pt x="11514" y="1626"/>
                          <a:pt x="11499" y="1612"/>
                          <a:pt x="11499" y="1595"/>
                        </a:cubicBezTo>
                        <a:cubicBezTo>
                          <a:pt x="11498" y="1577"/>
                          <a:pt x="11512" y="1562"/>
                          <a:pt x="11530" y="1562"/>
                        </a:cubicBezTo>
                        <a:close/>
                        <a:moveTo>
                          <a:pt x="11786" y="1554"/>
                        </a:moveTo>
                        <a:lnTo>
                          <a:pt x="11786" y="1554"/>
                        </a:lnTo>
                        <a:cubicBezTo>
                          <a:pt x="11803" y="1554"/>
                          <a:pt x="11818" y="1568"/>
                          <a:pt x="11819" y="1585"/>
                        </a:cubicBezTo>
                        <a:cubicBezTo>
                          <a:pt x="11819" y="1603"/>
                          <a:pt x="11805" y="1618"/>
                          <a:pt x="11788" y="1618"/>
                        </a:cubicBezTo>
                        <a:lnTo>
                          <a:pt x="11788" y="1618"/>
                        </a:lnTo>
                        <a:cubicBezTo>
                          <a:pt x="11770" y="1619"/>
                          <a:pt x="11755" y="1605"/>
                          <a:pt x="11755" y="1587"/>
                        </a:cubicBezTo>
                        <a:cubicBezTo>
                          <a:pt x="11754" y="1570"/>
                          <a:pt x="11768" y="1555"/>
                          <a:pt x="11786" y="1554"/>
                        </a:cubicBezTo>
                        <a:close/>
                        <a:moveTo>
                          <a:pt x="12042" y="1547"/>
                        </a:moveTo>
                        <a:lnTo>
                          <a:pt x="12489" y="1534"/>
                        </a:lnTo>
                        <a:cubicBezTo>
                          <a:pt x="12507" y="1534"/>
                          <a:pt x="12522" y="1548"/>
                          <a:pt x="12522" y="1565"/>
                        </a:cubicBezTo>
                        <a:cubicBezTo>
                          <a:pt x="12523" y="1583"/>
                          <a:pt x="12509" y="1598"/>
                          <a:pt x="12491" y="1598"/>
                        </a:cubicBezTo>
                        <a:lnTo>
                          <a:pt x="12043" y="1611"/>
                        </a:lnTo>
                        <a:cubicBezTo>
                          <a:pt x="12026" y="1612"/>
                          <a:pt x="12011" y="1598"/>
                          <a:pt x="12011" y="1580"/>
                        </a:cubicBezTo>
                        <a:cubicBezTo>
                          <a:pt x="12010" y="1562"/>
                          <a:pt x="12024" y="1548"/>
                          <a:pt x="12042" y="1547"/>
                        </a:cubicBezTo>
                        <a:close/>
                        <a:moveTo>
                          <a:pt x="12745" y="1527"/>
                        </a:moveTo>
                        <a:lnTo>
                          <a:pt x="12745" y="1527"/>
                        </a:lnTo>
                        <a:cubicBezTo>
                          <a:pt x="12763" y="1527"/>
                          <a:pt x="12778" y="1540"/>
                          <a:pt x="12778" y="1558"/>
                        </a:cubicBezTo>
                        <a:cubicBezTo>
                          <a:pt x="12779" y="1576"/>
                          <a:pt x="12765" y="1591"/>
                          <a:pt x="12747" y="1591"/>
                        </a:cubicBezTo>
                        <a:lnTo>
                          <a:pt x="12747" y="1591"/>
                        </a:lnTo>
                        <a:cubicBezTo>
                          <a:pt x="12730" y="1592"/>
                          <a:pt x="12715" y="1578"/>
                          <a:pt x="12714" y="1560"/>
                        </a:cubicBezTo>
                        <a:cubicBezTo>
                          <a:pt x="12714" y="1542"/>
                          <a:pt x="12728" y="1528"/>
                          <a:pt x="12745" y="1527"/>
                        </a:cubicBezTo>
                        <a:close/>
                        <a:moveTo>
                          <a:pt x="13001" y="1520"/>
                        </a:moveTo>
                        <a:lnTo>
                          <a:pt x="13001" y="1520"/>
                        </a:lnTo>
                        <a:cubicBezTo>
                          <a:pt x="13019" y="1519"/>
                          <a:pt x="13034" y="1533"/>
                          <a:pt x="13034" y="1551"/>
                        </a:cubicBezTo>
                        <a:cubicBezTo>
                          <a:pt x="13035" y="1569"/>
                          <a:pt x="13021" y="1583"/>
                          <a:pt x="13003" y="1584"/>
                        </a:cubicBezTo>
                        <a:lnTo>
                          <a:pt x="13003" y="1584"/>
                        </a:lnTo>
                        <a:cubicBezTo>
                          <a:pt x="12986" y="1584"/>
                          <a:pt x="12971" y="1570"/>
                          <a:pt x="12970" y="1553"/>
                        </a:cubicBezTo>
                        <a:cubicBezTo>
                          <a:pt x="12970" y="1535"/>
                          <a:pt x="12984" y="1520"/>
                          <a:pt x="13001" y="1520"/>
                        </a:cubicBezTo>
                        <a:close/>
                        <a:moveTo>
                          <a:pt x="13257" y="1513"/>
                        </a:moveTo>
                        <a:lnTo>
                          <a:pt x="13705" y="1500"/>
                        </a:lnTo>
                        <a:cubicBezTo>
                          <a:pt x="13723" y="1499"/>
                          <a:pt x="13738" y="1513"/>
                          <a:pt x="13738" y="1531"/>
                        </a:cubicBezTo>
                        <a:cubicBezTo>
                          <a:pt x="13739" y="1549"/>
                          <a:pt x="13725" y="1563"/>
                          <a:pt x="13707" y="1564"/>
                        </a:cubicBezTo>
                        <a:lnTo>
                          <a:pt x="13259" y="1577"/>
                        </a:lnTo>
                        <a:cubicBezTo>
                          <a:pt x="13241" y="1577"/>
                          <a:pt x="13227" y="1563"/>
                          <a:pt x="13226" y="1545"/>
                        </a:cubicBezTo>
                        <a:cubicBezTo>
                          <a:pt x="13226" y="1528"/>
                          <a:pt x="13240" y="1513"/>
                          <a:pt x="13257" y="1513"/>
                        </a:cubicBezTo>
                        <a:close/>
                        <a:moveTo>
                          <a:pt x="13961" y="1493"/>
                        </a:moveTo>
                        <a:lnTo>
                          <a:pt x="13961" y="1493"/>
                        </a:lnTo>
                        <a:cubicBezTo>
                          <a:pt x="13979" y="1492"/>
                          <a:pt x="13993" y="1506"/>
                          <a:pt x="13994" y="1524"/>
                        </a:cubicBezTo>
                        <a:cubicBezTo>
                          <a:pt x="13995" y="1541"/>
                          <a:pt x="13981" y="1556"/>
                          <a:pt x="13963" y="1557"/>
                        </a:cubicBezTo>
                        <a:lnTo>
                          <a:pt x="13963" y="1557"/>
                        </a:lnTo>
                        <a:cubicBezTo>
                          <a:pt x="13945" y="1557"/>
                          <a:pt x="13930" y="1543"/>
                          <a:pt x="13930" y="1526"/>
                        </a:cubicBezTo>
                        <a:cubicBezTo>
                          <a:pt x="13929" y="1508"/>
                          <a:pt x="13943" y="1493"/>
                          <a:pt x="13961" y="1493"/>
                        </a:cubicBezTo>
                        <a:close/>
                        <a:moveTo>
                          <a:pt x="14217" y="1485"/>
                        </a:moveTo>
                        <a:lnTo>
                          <a:pt x="14217" y="1485"/>
                        </a:lnTo>
                        <a:cubicBezTo>
                          <a:pt x="14235" y="1485"/>
                          <a:pt x="14249" y="1499"/>
                          <a:pt x="14250" y="1516"/>
                        </a:cubicBezTo>
                        <a:cubicBezTo>
                          <a:pt x="14250" y="1534"/>
                          <a:pt x="14237" y="1549"/>
                          <a:pt x="14219" y="1549"/>
                        </a:cubicBezTo>
                        <a:lnTo>
                          <a:pt x="14219" y="1549"/>
                        </a:lnTo>
                        <a:cubicBezTo>
                          <a:pt x="14201" y="1550"/>
                          <a:pt x="14186" y="1536"/>
                          <a:pt x="14186" y="1518"/>
                        </a:cubicBezTo>
                        <a:cubicBezTo>
                          <a:pt x="14185" y="1501"/>
                          <a:pt x="14199" y="1486"/>
                          <a:pt x="14217" y="1485"/>
                        </a:cubicBezTo>
                        <a:close/>
                        <a:moveTo>
                          <a:pt x="14473" y="1478"/>
                        </a:moveTo>
                        <a:lnTo>
                          <a:pt x="14921" y="1465"/>
                        </a:lnTo>
                        <a:cubicBezTo>
                          <a:pt x="14938" y="1465"/>
                          <a:pt x="14953" y="1479"/>
                          <a:pt x="14954" y="1496"/>
                        </a:cubicBezTo>
                        <a:cubicBezTo>
                          <a:pt x="14954" y="1514"/>
                          <a:pt x="14940" y="1529"/>
                          <a:pt x="14923" y="1529"/>
                        </a:cubicBezTo>
                        <a:lnTo>
                          <a:pt x="14475" y="1542"/>
                        </a:lnTo>
                        <a:cubicBezTo>
                          <a:pt x="14457" y="1543"/>
                          <a:pt x="14442" y="1529"/>
                          <a:pt x="14442" y="1511"/>
                        </a:cubicBezTo>
                        <a:cubicBezTo>
                          <a:pt x="14441" y="1493"/>
                          <a:pt x="14455" y="1479"/>
                          <a:pt x="14473" y="1478"/>
                        </a:cubicBezTo>
                        <a:close/>
                        <a:moveTo>
                          <a:pt x="15177" y="1458"/>
                        </a:moveTo>
                        <a:lnTo>
                          <a:pt x="15177" y="1458"/>
                        </a:lnTo>
                        <a:cubicBezTo>
                          <a:pt x="15194" y="1458"/>
                          <a:pt x="15209" y="1471"/>
                          <a:pt x="15210" y="1489"/>
                        </a:cubicBezTo>
                        <a:cubicBezTo>
                          <a:pt x="15210" y="1507"/>
                          <a:pt x="15196" y="1522"/>
                          <a:pt x="15179" y="1522"/>
                        </a:cubicBezTo>
                        <a:lnTo>
                          <a:pt x="15179" y="1522"/>
                        </a:lnTo>
                        <a:cubicBezTo>
                          <a:pt x="15161" y="1523"/>
                          <a:pt x="15146" y="1509"/>
                          <a:pt x="15146" y="1491"/>
                        </a:cubicBezTo>
                        <a:cubicBezTo>
                          <a:pt x="15145" y="1473"/>
                          <a:pt x="15159" y="1459"/>
                          <a:pt x="15177" y="1458"/>
                        </a:cubicBezTo>
                        <a:close/>
                      </a:path>
                    </a:pathLst>
                  </a:custGeom>
                  <a:solidFill>
                    <a:srgbClr val="376092"/>
                  </a:solidFill>
                  <a:ln w="1588" cap="flat">
                    <a:solidFill>
                      <a:srgbClr val="376092"/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18" name="Rectangle 329"/>
                  <p:cNvSpPr>
                    <a:spLocks noChangeArrowheads="1"/>
                  </p:cNvSpPr>
                  <p:nvPr/>
                </p:nvSpPr>
                <p:spPr bwMode="auto">
                  <a:xfrm>
                    <a:off x="16863" y="9430"/>
                    <a:ext cx="56" cy="56"/>
                  </a:xfrm>
                  <a:prstGeom prst="rect">
                    <a:avLst/>
                  </a:prstGeom>
                  <a:noFill/>
                  <a:ln w="12700" cap="flat">
                    <a:solidFill>
                      <a:srgbClr val="376092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19" name="Rectangle 330"/>
                  <p:cNvSpPr>
                    <a:spLocks noChangeArrowheads="1"/>
                  </p:cNvSpPr>
                  <p:nvPr/>
                </p:nvSpPr>
                <p:spPr bwMode="auto">
                  <a:xfrm>
                    <a:off x="17777" y="9659"/>
                    <a:ext cx="55" cy="56"/>
                  </a:xfrm>
                  <a:prstGeom prst="rect">
                    <a:avLst/>
                  </a:prstGeom>
                  <a:noFill/>
                  <a:ln w="12700" cap="flat">
                    <a:solidFill>
                      <a:srgbClr val="376092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20" name="Rectangle 331"/>
                  <p:cNvSpPr>
                    <a:spLocks noChangeArrowheads="1"/>
                  </p:cNvSpPr>
                  <p:nvPr/>
                </p:nvSpPr>
                <p:spPr bwMode="auto">
                  <a:xfrm>
                    <a:off x="18691" y="9782"/>
                    <a:ext cx="55" cy="56"/>
                  </a:xfrm>
                  <a:prstGeom prst="rect">
                    <a:avLst/>
                  </a:prstGeom>
                  <a:noFill/>
                  <a:ln w="12700" cap="flat">
                    <a:solidFill>
                      <a:srgbClr val="376092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21" name="Rectangle 332"/>
                  <p:cNvSpPr>
                    <a:spLocks noChangeArrowheads="1"/>
                  </p:cNvSpPr>
                  <p:nvPr/>
                </p:nvSpPr>
                <p:spPr bwMode="auto">
                  <a:xfrm>
                    <a:off x="19605" y="9804"/>
                    <a:ext cx="55" cy="56"/>
                  </a:xfrm>
                  <a:prstGeom prst="rect">
                    <a:avLst/>
                  </a:prstGeom>
                  <a:noFill/>
                  <a:ln w="12700" cap="flat">
                    <a:solidFill>
                      <a:srgbClr val="376092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22" name="Rectangle 333"/>
                  <p:cNvSpPr>
                    <a:spLocks noChangeArrowheads="1"/>
                  </p:cNvSpPr>
                  <p:nvPr/>
                </p:nvSpPr>
                <p:spPr bwMode="auto">
                  <a:xfrm>
                    <a:off x="20519" y="9778"/>
                    <a:ext cx="55" cy="56"/>
                  </a:xfrm>
                  <a:prstGeom prst="rect">
                    <a:avLst/>
                  </a:prstGeom>
                  <a:noFill/>
                  <a:ln w="12700" cap="flat">
                    <a:solidFill>
                      <a:srgbClr val="376092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23" name="Freeform 334"/>
                  <p:cNvSpPr>
                    <a:spLocks/>
                  </p:cNvSpPr>
                  <p:nvPr/>
                </p:nvSpPr>
                <p:spPr bwMode="auto">
                  <a:xfrm>
                    <a:off x="16880" y="11097"/>
                    <a:ext cx="3678" cy="367"/>
                  </a:xfrm>
                  <a:custGeom>
                    <a:avLst/>
                    <a:gdLst>
                      <a:gd name="T0" fmla="*/ 42 w 15328"/>
                      <a:gd name="T1" fmla="*/ 1438 h 1528"/>
                      <a:gd name="T2" fmla="*/ 3850 w 15328"/>
                      <a:gd name="T3" fmla="*/ 1082 h 1528"/>
                      <a:gd name="T4" fmla="*/ 7660 w 15328"/>
                      <a:gd name="T5" fmla="*/ 514 h 1528"/>
                      <a:gd name="T6" fmla="*/ 11471 w 15328"/>
                      <a:gd name="T7" fmla="*/ 206 h 1528"/>
                      <a:gd name="T8" fmla="*/ 15280 w 15328"/>
                      <a:gd name="T9" fmla="*/ 2 h 1528"/>
                      <a:gd name="T10" fmla="*/ 15326 w 15328"/>
                      <a:gd name="T11" fmla="*/ 43 h 1528"/>
                      <a:gd name="T12" fmla="*/ 15285 w 15328"/>
                      <a:gd name="T13" fmla="*/ 89 h 1528"/>
                      <a:gd name="T14" fmla="*/ 11478 w 15328"/>
                      <a:gd name="T15" fmla="*/ 293 h 1528"/>
                      <a:gd name="T16" fmla="*/ 7673 w 15328"/>
                      <a:gd name="T17" fmla="*/ 601 h 1528"/>
                      <a:gd name="T18" fmla="*/ 3859 w 15328"/>
                      <a:gd name="T19" fmla="*/ 1169 h 1528"/>
                      <a:gd name="T20" fmla="*/ 51 w 15328"/>
                      <a:gd name="T21" fmla="*/ 1525 h 1528"/>
                      <a:gd name="T22" fmla="*/ 3 w 15328"/>
                      <a:gd name="T23" fmla="*/ 1486 h 1528"/>
                      <a:gd name="T24" fmla="*/ 42 w 15328"/>
                      <a:gd name="T25" fmla="*/ 1438 h 15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5328" h="1528">
                        <a:moveTo>
                          <a:pt x="42" y="1438"/>
                        </a:moveTo>
                        <a:lnTo>
                          <a:pt x="3850" y="1082"/>
                        </a:lnTo>
                        <a:lnTo>
                          <a:pt x="7660" y="514"/>
                        </a:lnTo>
                        <a:lnTo>
                          <a:pt x="11471" y="206"/>
                        </a:lnTo>
                        <a:lnTo>
                          <a:pt x="15280" y="2"/>
                        </a:lnTo>
                        <a:cubicBezTo>
                          <a:pt x="15304" y="0"/>
                          <a:pt x="15325" y="19"/>
                          <a:pt x="15326" y="43"/>
                        </a:cubicBezTo>
                        <a:cubicBezTo>
                          <a:pt x="15328" y="67"/>
                          <a:pt x="15309" y="88"/>
                          <a:pt x="15285" y="89"/>
                        </a:cubicBezTo>
                        <a:lnTo>
                          <a:pt x="11478" y="293"/>
                        </a:lnTo>
                        <a:lnTo>
                          <a:pt x="7673" y="601"/>
                        </a:lnTo>
                        <a:lnTo>
                          <a:pt x="3859" y="1169"/>
                        </a:lnTo>
                        <a:lnTo>
                          <a:pt x="51" y="1525"/>
                        </a:lnTo>
                        <a:cubicBezTo>
                          <a:pt x="26" y="1528"/>
                          <a:pt x="5" y="1510"/>
                          <a:pt x="3" y="1486"/>
                        </a:cubicBezTo>
                        <a:cubicBezTo>
                          <a:pt x="0" y="1461"/>
                          <a:pt x="18" y="1440"/>
                          <a:pt x="42" y="1438"/>
                        </a:cubicBezTo>
                        <a:close/>
                      </a:path>
                    </a:pathLst>
                  </a:custGeom>
                  <a:solidFill>
                    <a:srgbClr val="984807"/>
                  </a:solidFill>
                  <a:ln w="1588" cap="flat">
                    <a:solidFill>
                      <a:srgbClr val="984807"/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24" name="Freeform 335"/>
                  <p:cNvSpPr>
                    <a:spLocks noEditPoints="1"/>
                  </p:cNvSpPr>
                  <p:nvPr/>
                </p:nvSpPr>
                <p:spPr bwMode="auto">
                  <a:xfrm>
                    <a:off x="16863" y="11425"/>
                    <a:ext cx="56" cy="56"/>
                  </a:xfrm>
                  <a:custGeom>
                    <a:avLst/>
                    <a:gdLst>
                      <a:gd name="T0" fmla="*/ 56 w 56"/>
                      <a:gd name="T1" fmla="*/ 56 h 56"/>
                      <a:gd name="T2" fmla="*/ 0 w 56"/>
                      <a:gd name="T3" fmla="*/ 0 h 56"/>
                      <a:gd name="T4" fmla="*/ 28 w 56"/>
                      <a:gd name="T5" fmla="*/ 0 h 56"/>
                      <a:gd name="T6" fmla="*/ 28 w 56"/>
                      <a:gd name="T7" fmla="*/ 56 h 56"/>
                      <a:gd name="T8" fmla="*/ 0 w 56"/>
                      <a:gd name="T9" fmla="*/ 56 h 56"/>
                      <a:gd name="T10" fmla="*/ 56 w 56"/>
                      <a:gd name="T11" fmla="*/ 0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6" h="56">
                        <a:moveTo>
                          <a:pt x="56" y="56"/>
                        </a:moveTo>
                        <a:lnTo>
                          <a:pt x="0" y="0"/>
                        </a:lnTo>
                        <a:moveTo>
                          <a:pt x="28" y="0"/>
                        </a:moveTo>
                        <a:lnTo>
                          <a:pt x="28" y="56"/>
                        </a:lnTo>
                        <a:moveTo>
                          <a:pt x="0" y="56"/>
                        </a:moveTo>
                        <a:lnTo>
                          <a:pt x="56" y="0"/>
                        </a:lnTo>
                      </a:path>
                    </a:pathLst>
                  </a:custGeom>
                  <a:noFill/>
                  <a:ln w="38100" cap="flat">
                    <a:solidFill>
                      <a:srgbClr val="98480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25" name="Freeform 336"/>
                  <p:cNvSpPr>
                    <a:spLocks noEditPoints="1"/>
                  </p:cNvSpPr>
                  <p:nvPr/>
                </p:nvSpPr>
                <p:spPr bwMode="auto">
                  <a:xfrm>
                    <a:off x="17777" y="11339"/>
                    <a:ext cx="56" cy="56"/>
                  </a:xfrm>
                  <a:custGeom>
                    <a:avLst/>
                    <a:gdLst>
                      <a:gd name="T0" fmla="*/ 56 w 56"/>
                      <a:gd name="T1" fmla="*/ 56 h 56"/>
                      <a:gd name="T2" fmla="*/ 0 w 56"/>
                      <a:gd name="T3" fmla="*/ 0 h 56"/>
                      <a:gd name="T4" fmla="*/ 28 w 56"/>
                      <a:gd name="T5" fmla="*/ 0 h 56"/>
                      <a:gd name="T6" fmla="*/ 28 w 56"/>
                      <a:gd name="T7" fmla="*/ 56 h 56"/>
                      <a:gd name="T8" fmla="*/ 0 w 56"/>
                      <a:gd name="T9" fmla="*/ 56 h 56"/>
                      <a:gd name="T10" fmla="*/ 56 w 56"/>
                      <a:gd name="T11" fmla="*/ 0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6" h="56">
                        <a:moveTo>
                          <a:pt x="56" y="56"/>
                        </a:moveTo>
                        <a:lnTo>
                          <a:pt x="0" y="0"/>
                        </a:lnTo>
                        <a:moveTo>
                          <a:pt x="28" y="0"/>
                        </a:moveTo>
                        <a:lnTo>
                          <a:pt x="28" y="56"/>
                        </a:lnTo>
                        <a:moveTo>
                          <a:pt x="0" y="56"/>
                        </a:moveTo>
                        <a:lnTo>
                          <a:pt x="56" y="0"/>
                        </a:lnTo>
                      </a:path>
                    </a:pathLst>
                  </a:custGeom>
                  <a:noFill/>
                  <a:ln w="38100" cap="flat">
                    <a:solidFill>
                      <a:srgbClr val="98480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26" name="Freeform 337"/>
                  <p:cNvSpPr>
                    <a:spLocks noEditPoints="1"/>
                  </p:cNvSpPr>
                  <p:nvPr/>
                </p:nvSpPr>
                <p:spPr bwMode="auto">
                  <a:xfrm>
                    <a:off x="18691" y="11204"/>
                    <a:ext cx="56" cy="55"/>
                  </a:xfrm>
                  <a:custGeom>
                    <a:avLst/>
                    <a:gdLst>
                      <a:gd name="T0" fmla="*/ 56 w 56"/>
                      <a:gd name="T1" fmla="*/ 55 h 55"/>
                      <a:gd name="T2" fmla="*/ 0 w 56"/>
                      <a:gd name="T3" fmla="*/ 0 h 55"/>
                      <a:gd name="T4" fmla="*/ 28 w 56"/>
                      <a:gd name="T5" fmla="*/ 0 h 55"/>
                      <a:gd name="T6" fmla="*/ 28 w 56"/>
                      <a:gd name="T7" fmla="*/ 55 h 55"/>
                      <a:gd name="T8" fmla="*/ 0 w 56"/>
                      <a:gd name="T9" fmla="*/ 55 h 55"/>
                      <a:gd name="T10" fmla="*/ 56 w 56"/>
                      <a:gd name="T11" fmla="*/ 0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6" h="55">
                        <a:moveTo>
                          <a:pt x="56" y="55"/>
                        </a:moveTo>
                        <a:lnTo>
                          <a:pt x="0" y="0"/>
                        </a:lnTo>
                        <a:moveTo>
                          <a:pt x="28" y="0"/>
                        </a:moveTo>
                        <a:lnTo>
                          <a:pt x="28" y="55"/>
                        </a:lnTo>
                        <a:moveTo>
                          <a:pt x="0" y="55"/>
                        </a:moveTo>
                        <a:lnTo>
                          <a:pt x="56" y="0"/>
                        </a:lnTo>
                      </a:path>
                    </a:pathLst>
                  </a:custGeom>
                  <a:noFill/>
                  <a:ln w="38100" cap="flat">
                    <a:solidFill>
                      <a:srgbClr val="98480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27" name="Freeform 338"/>
                  <p:cNvSpPr>
                    <a:spLocks noEditPoints="1"/>
                  </p:cNvSpPr>
                  <p:nvPr/>
                </p:nvSpPr>
                <p:spPr bwMode="auto">
                  <a:xfrm>
                    <a:off x="19605" y="11129"/>
                    <a:ext cx="56" cy="55"/>
                  </a:xfrm>
                  <a:custGeom>
                    <a:avLst/>
                    <a:gdLst>
                      <a:gd name="T0" fmla="*/ 56 w 56"/>
                      <a:gd name="T1" fmla="*/ 55 h 55"/>
                      <a:gd name="T2" fmla="*/ 0 w 56"/>
                      <a:gd name="T3" fmla="*/ 0 h 55"/>
                      <a:gd name="T4" fmla="*/ 28 w 56"/>
                      <a:gd name="T5" fmla="*/ 0 h 55"/>
                      <a:gd name="T6" fmla="*/ 28 w 56"/>
                      <a:gd name="T7" fmla="*/ 55 h 55"/>
                      <a:gd name="T8" fmla="*/ 0 w 56"/>
                      <a:gd name="T9" fmla="*/ 55 h 55"/>
                      <a:gd name="T10" fmla="*/ 56 w 56"/>
                      <a:gd name="T11" fmla="*/ 0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6" h="55">
                        <a:moveTo>
                          <a:pt x="56" y="55"/>
                        </a:moveTo>
                        <a:lnTo>
                          <a:pt x="0" y="0"/>
                        </a:lnTo>
                        <a:moveTo>
                          <a:pt x="28" y="0"/>
                        </a:moveTo>
                        <a:lnTo>
                          <a:pt x="28" y="55"/>
                        </a:lnTo>
                        <a:moveTo>
                          <a:pt x="0" y="55"/>
                        </a:moveTo>
                        <a:lnTo>
                          <a:pt x="56" y="0"/>
                        </a:lnTo>
                      </a:path>
                    </a:pathLst>
                  </a:custGeom>
                  <a:noFill/>
                  <a:ln w="38100" cap="flat">
                    <a:solidFill>
                      <a:srgbClr val="98480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30" name="Freeform 339"/>
                  <p:cNvSpPr>
                    <a:spLocks noEditPoints="1"/>
                  </p:cNvSpPr>
                  <p:nvPr/>
                </p:nvSpPr>
                <p:spPr bwMode="auto">
                  <a:xfrm>
                    <a:off x="20519" y="11081"/>
                    <a:ext cx="56" cy="55"/>
                  </a:xfrm>
                  <a:custGeom>
                    <a:avLst/>
                    <a:gdLst>
                      <a:gd name="T0" fmla="*/ 56 w 56"/>
                      <a:gd name="T1" fmla="*/ 55 h 55"/>
                      <a:gd name="T2" fmla="*/ 0 w 56"/>
                      <a:gd name="T3" fmla="*/ 0 h 55"/>
                      <a:gd name="T4" fmla="*/ 28 w 56"/>
                      <a:gd name="T5" fmla="*/ 0 h 55"/>
                      <a:gd name="T6" fmla="*/ 28 w 56"/>
                      <a:gd name="T7" fmla="*/ 55 h 55"/>
                      <a:gd name="T8" fmla="*/ 0 w 56"/>
                      <a:gd name="T9" fmla="*/ 55 h 55"/>
                      <a:gd name="T10" fmla="*/ 56 w 56"/>
                      <a:gd name="T11" fmla="*/ 0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6" h="55">
                        <a:moveTo>
                          <a:pt x="56" y="55"/>
                        </a:moveTo>
                        <a:lnTo>
                          <a:pt x="0" y="0"/>
                        </a:lnTo>
                        <a:moveTo>
                          <a:pt x="28" y="0"/>
                        </a:moveTo>
                        <a:lnTo>
                          <a:pt x="28" y="55"/>
                        </a:lnTo>
                        <a:moveTo>
                          <a:pt x="0" y="55"/>
                        </a:moveTo>
                        <a:lnTo>
                          <a:pt x="56" y="0"/>
                        </a:lnTo>
                      </a:path>
                    </a:pathLst>
                  </a:custGeom>
                  <a:noFill/>
                  <a:ln w="38100" cap="flat">
                    <a:solidFill>
                      <a:srgbClr val="98480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31" name="Freeform 340"/>
                  <p:cNvSpPr>
                    <a:spLocks noEditPoints="1"/>
                  </p:cNvSpPr>
                  <p:nvPr/>
                </p:nvSpPr>
                <p:spPr bwMode="auto">
                  <a:xfrm>
                    <a:off x="16879" y="11671"/>
                    <a:ext cx="3660" cy="281"/>
                  </a:xfrm>
                  <a:custGeom>
                    <a:avLst/>
                    <a:gdLst>
                      <a:gd name="T0" fmla="*/ 246 w 15252"/>
                      <a:gd name="T1" fmla="*/ 1046 h 1169"/>
                      <a:gd name="T2" fmla="*/ 456 w 15252"/>
                      <a:gd name="T3" fmla="*/ 1125 h 1169"/>
                      <a:gd name="T4" fmla="*/ 600 w 15252"/>
                      <a:gd name="T5" fmla="*/ 1060 h 1169"/>
                      <a:gd name="T6" fmla="*/ 1042 w 15252"/>
                      <a:gd name="T7" fmla="*/ 964 h 1169"/>
                      <a:gd name="T8" fmla="*/ 1297 w 15252"/>
                      <a:gd name="T9" fmla="*/ 988 h 1169"/>
                      <a:gd name="T10" fmla="*/ 1451 w 15252"/>
                      <a:gd name="T11" fmla="*/ 1023 h 1169"/>
                      <a:gd name="T12" fmla="*/ 1639 w 15252"/>
                      <a:gd name="T13" fmla="*/ 903 h 1169"/>
                      <a:gd name="T14" fmla="*/ 2038 w 15252"/>
                      <a:gd name="T15" fmla="*/ 862 h 1169"/>
                      <a:gd name="T16" fmla="*/ 2247 w 15252"/>
                      <a:gd name="T17" fmla="*/ 941 h 1169"/>
                      <a:gd name="T18" fmla="*/ 2391 w 15252"/>
                      <a:gd name="T19" fmla="*/ 876 h 1169"/>
                      <a:gd name="T20" fmla="*/ 2834 w 15252"/>
                      <a:gd name="T21" fmla="*/ 780 h 1169"/>
                      <a:gd name="T22" fmla="*/ 3088 w 15252"/>
                      <a:gd name="T23" fmla="*/ 804 h 1169"/>
                      <a:gd name="T24" fmla="*/ 3243 w 15252"/>
                      <a:gd name="T25" fmla="*/ 838 h 1169"/>
                      <a:gd name="T26" fmla="*/ 3431 w 15252"/>
                      <a:gd name="T27" fmla="*/ 718 h 1169"/>
                      <a:gd name="T28" fmla="*/ 3829 w 15252"/>
                      <a:gd name="T29" fmla="*/ 677 h 1169"/>
                      <a:gd name="T30" fmla="*/ 4039 w 15252"/>
                      <a:gd name="T31" fmla="*/ 755 h 1169"/>
                      <a:gd name="T32" fmla="*/ 4182 w 15252"/>
                      <a:gd name="T33" fmla="*/ 688 h 1169"/>
                      <a:gd name="T34" fmla="*/ 4624 w 15252"/>
                      <a:gd name="T35" fmla="*/ 588 h 1169"/>
                      <a:gd name="T36" fmla="*/ 4878 w 15252"/>
                      <a:gd name="T37" fmla="*/ 609 h 1169"/>
                      <a:gd name="T38" fmla="*/ 5033 w 15252"/>
                      <a:gd name="T39" fmla="*/ 642 h 1169"/>
                      <a:gd name="T40" fmla="*/ 5220 w 15252"/>
                      <a:gd name="T41" fmla="*/ 520 h 1169"/>
                      <a:gd name="T42" fmla="*/ 5618 w 15252"/>
                      <a:gd name="T43" fmla="*/ 475 h 1169"/>
                      <a:gd name="T44" fmla="*/ 5829 w 15252"/>
                      <a:gd name="T45" fmla="*/ 551 h 1169"/>
                      <a:gd name="T46" fmla="*/ 5972 w 15252"/>
                      <a:gd name="T47" fmla="*/ 485 h 1169"/>
                      <a:gd name="T48" fmla="*/ 6413 w 15252"/>
                      <a:gd name="T49" fmla="*/ 385 h 1169"/>
                      <a:gd name="T50" fmla="*/ 6668 w 15252"/>
                      <a:gd name="T51" fmla="*/ 406 h 1169"/>
                      <a:gd name="T52" fmla="*/ 6823 w 15252"/>
                      <a:gd name="T53" fmla="*/ 439 h 1169"/>
                      <a:gd name="T54" fmla="*/ 7010 w 15252"/>
                      <a:gd name="T55" fmla="*/ 317 h 1169"/>
                      <a:gd name="T56" fmla="*/ 7407 w 15252"/>
                      <a:gd name="T57" fmla="*/ 272 h 1169"/>
                      <a:gd name="T58" fmla="*/ 7618 w 15252"/>
                      <a:gd name="T59" fmla="*/ 349 h 1169"/>
                      <a:gd name="T60" fmla="*/ 7762 w 15252"/>
                      <a:gd name="T61" fmla="*/ 295 h 1169"/>
                      <a:gd name="T62" fmla="*/ 8213 w 15252"/>
                      <a:gd name="T63" fmla="*/ 256 h 1169"/>
                      <a:gd name="T64" fmla="*/ 8462 w 15252"/>
                      <a:gd name="T65" fmla="*/ 311 h 1169"/>
                      <a:gd name="T66" fmla="*/ 8611 w 15252"/>
                      <a:gd name="T67" fmla="*/ 365 h 1169"/>
                      <a:gd name="T68" fmla="*/ 8813 w 15252"/>
                      <a:gd name="T69" fmla="*/ 270 h 1169"/>
                      <a:gd name="T70" fmla="*/ 9213 w 15252"/>
                      <a:gd name="T71" fmla="*/ 280 h 1169"/>
                      <a:gd name="T72" fmla="*/ 9411 w 15252"/>
                      <a:gd name="T73" fmla="*/ 385 h 1169"/>
                      <a:gd name="T74" fmla="*/ 9562 w 15252"/>
                      <a:gd name="T75" fmla="*/ 338 h 1169"/>
                      <a:gd name="T76" fmla="*/ 10013 w 15252"/>
                      <a:gd name="T77" fmla="*/ 299 h 1169"/>
                      <a:gd name="T78" fmla="*/ 10262 w 15252"/>
                      <a:gd name="T79" fmla="*/ 355 h 1169"/>
                      <a:gd name="T80" fmla="*/ 10411 w 15252"/>
                      <a:gd name="T81" fmla="*/ 409 h 1169"/>
                      <a:gd name="T82" fmla="*/ 10613 w 15252"/>
                      <a:gd name="T83" fmla="*/ 314 h 1169"/>
                      <a:gd name="T84" fmla="*/ 11014 w 15252"/>
                      <a:gd name="T85" fmla="*/ 323 h 1169"/>
                      <a:gd name="T86" fmla="*/ 11212 w 15252"/>
                      <a:gd name="T87" fmla="*/ 428 h 1169"/>
                      <a:gd name="T88" fmla="*/ 11363 w 15252"/>
                      <a:gd name="T89" fmla="*/ 382 h 1169"/>
                      <a:gd name="T90" fmla="*/ 11806 w 15252"/>
                      <a:gd name="T91" fmla="*/ 305 h 1169"/>
                      <a:gd name="T92" fmla="*/ 12061 w 15252"/>
                      <a:gd name="T93" fmla="*/ 332 h 1169"/>
                      <a:gd name="T94" fmla="*/ 12215 w 15252"/>
                      <a:gd name="T95" fmla="*/ 369 h 1169"/>
                      <a:gd name="T96" fmla="*/ 12404 w 15252"/>
                      <a:gd name="T97" fmla="*/ 251 h 1169"/>
                      <a:gd name="T98" fmla="*/ 12803 w 15252"/>
                      <a:gd name="T99" fmla="*/ 216 h 1169"/>
                      <a:gd name="T100" fmla="*/ 13012 w 15252"/>
                      <a:gd name="T101" fmla="*/ 298 h 1169"/>
                      <a:gd name="T102" fmla="*/ 13157 w 15252"/>
                      <a:gd name="T103" fmla="*/ 235 h 1169"/>
                      <a:gd name="T104" fmla="*/ 13600 w 15252"/>
                      <a:gd name="T105" fmla="*/ 145 h 1169"/>
                      <a:gd name="T106" fmla="*/ 13854 w 15252"/>
                      <a:gd name="T107" fmla="*/ 172 h 1169"/>
                      <a:gd name="T108" fmla="*/ 14009 w 15252"/>
                      <a:gd name="T109" fmla="*/ 209 h 1169"/>
                      <a:gd name="T110" fmla="*/ 14198 w 15252"/>
                      <a:gd name="T111" fmla="*/ 91 h 1169"/>
                      <a:gd name="T112" fmla="*/ 14597 w 15252"/>
                      <a:gd name="T113" fmla="*/ 56 h 1169"/>
                      <a:gd name="T114" fmla="*/ 14806 w 15252"/>
                      <a:gd name="T115" fmla="*/ 137 h 1169"/>
                      <a:gd name="T116" fmla="*/ 14951 w 15252"/>
                      <a:gd name="T117" fmla="*/ 75 h 11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15252" h="1169">
                        <a:moveTo>
                          <a:pt x="47" y="1067"/>
                        </a:moveTo>
                        <a:lnTo>
                          <a:pt x="47" y="1067"/>
                        </a:lnTo>
                        <a:cubicBezTo>
                          <a:pt x="75" y="1064"/>
                          <a:pt x="99" y="1084"/>
                          <a:pt x="102" y="1111"/>
                        </a:cubicBezTo>
                        <a:cubicBezTo>
                          <a:pt x="105" y="1139"/>
                          <a:pt x="85" y="1163"/>
                          <a:pt x="58" y="1166"/>
                        </a:cubicBezTo>
                        <a:lnTo>
                          <a:pt x="58" y="1166"/>
                        </a:lnTo>
                        <a:cubicBezTo>
                          <a:pt x="30" y="1169"/>
                          <a:pt x="6" y="1149"/>
                          <a:pt x="3" y="1122"/>
                        </a:cubicBezTo>
                        <a:cubicBezTo>
                          <a:pt x="0" y="1094"/>
                          <a:pt x="20" y="1070"/>
                          <a:pt x="47" y="1067"/>
                        </a:cubicBezTo>
                        <a:close/>
                        <a:moveTo>
                          <a:pt x="246" y="1046"/>
                        </a:moveTo>
                        <a:lnTo>
                          <a:pt x="246" y="1046"/>
                        </a:lnTo>
                        <a:cubicBezTo>
                          <a:pt x="274" y="1043"/>
                          <a:pt x="298" y="1063"/>
                          <a:pt x="301" y="1091"/>
                        </a:cubicBezTo>
                        <a:cubicBezTo>
                          <a:pt x="304" y="1118"/>
                          <a:pt x="284" y="1143"/>
                          <a:pt x="257" y="1146"/>
                        </a:cubicBezTo>
                        <a:lnTo>
                          <a:pt x="257" y="1146"/>
                        </a:lnTo>
                        <a:cubicBezTo>
                          <a:pt x="229" y="1149"/>
                          <a:pt x="205" y="1129"/>
                          <a:pt x="202" y="1101"/>
                        </a:cubicBezTo>
                        <a:cubicBezTo>
                          <a:pt x="199" y="1074"/>
                          <a:pt x="219" y="1049"/>
                          <a:pt x="246" y="1046"/>
                        </a:cubicBezTo>
                        <a:close/>
                        <a:moveTo>
                          <a:pt x="445" y="1026"/>
                        </a:moveTo>
                        <a:lnTo>
                          <a:pt x="445" y="1026"/>
                        </a:lnTo>
                        <a:cubicBezTo>
                          <a:pt x="473" y="1023"/>
                          <a:pt x="497" y="1043"/>
                          <a:pt x="500" y="1070"/>
                        </a:cubicBezTo>
                        <a:cubicBezTo>
                          <a:pt x="503" y="1098"/>
                          <a:pt x="483" y="1122"/>
                          <a:pt x="456" y="1125"/>
                        </a:cubicBezTo>
                        <a:lnTo>
                          <a:pt x="456" y="1125"/>
                        </a:lnTo>
                        <a:cubicBezTo>
                          <a:pt x="428" y="1128"/>
                          <a:pt x="404" y="1108"/>
                          <a:pt x="401" y="1081"/>
                        </a:cubicBezTo>
                        <a:cubicBezTo>
                          <a:pt x="398" y="1053"/>
                          <a:pt x="418" y="1029"/>
                          <a:pt x="445" y="1026"/>
                        </a:cubicBezTo>
                        <a:close/>
                        <a:moveTo>
                          <a:pt x="644" y="1005"/>
                        </a:moveTo>
                        <a:lnTo>
                          <a:pt x="644" y="1005"/>
                        </a:lnTo>
                        <a:cubicBezTo>
                          <a:pt x="672" y="1002"/>
                          <a:pt x="696" y="1022"/>
                          <a:pt x="699" y="1050"/>
                        </a:cubicBezTo>
                        <a:cubicBezTo>
                          <a:pt x="702" y="1077"/>
                          <a:pt x="683" y="1102"/>
                          <a:pt x="655" y="1105"/>
                        </a:cubicBezTo>
                        <a:lnTo>
                          <a:pt x="655" y="1105"/>
                        </a:lnTo>
                        <a:cubicBezTo>
                          <a:pt x="628" y="1108"/>
                          <a:pt x="603" y="1088"/>
                          <a:pt x="600" y="1060"/>
                        </a:cubicBezTo>
                        <a:cubicBezTo>
                          <a:pt x="597" y="1033"/>
                          <a:pt x="617" y="1008"/>
                          <a:pt x="644" y="1005"/>
                        </a:cubicBezTo>
                        <a:close/>
                        <a:moveTo>
                          <a:pt x="843" y="985"/>
                        </a:moveTo>
                        <a:lnTo>
                          <a:pt x="843" y="985"/>
                        </a:lnTo>
                        <a:cubicBezTo>
                          <a:pt x="871" y="982"/>
                          <a:pt x="896" y="1002"/>
                          <a:pt x="898" y="1029"/>
                        </a:cubicBezTo>
                        <a:cubicBezTo>
                          <a:pt x="901" y="1057"/>
                          <a:pt x="882" y="1081"/>
                          <a:pt x="854" y="1084"/>
                        </a:cubicBezTo>
                        <a:lnTo>
                          <a:pt x="854" y="1084"/>
                        </a:lnTo>
                        <a:cubicBezTo>
                          <a:pt x="827" y="1087"/>
                          <a:pt x="802" y="1067"/>
                          <a:pt x="799" y="1040"/>
                        </a:cubicBezTo>
                        <a:cubicBezTo>
                          <a:pt x="796" y="1012"/>
                          <a:pt x="816" y="988"/>
                          <a:pt x="843" y="985"/>
                        </a:cubicBezTo>
                        <a:close/>
                        <a:moveTo>
                          <a:pt x="1042" y="964"/>
                        </a:moveTo>
                        <a:lnTo>
                          <a:pt x="1042" y="964"/>
                        </a:lnTo>
                        <a:cubicBezTo>
                          <a:pt x="1070" y="961"/>
                          <a:pt x="1095" y="981"/>
                          <a:pt x="1098" y="1009"/>
                        </a:cubicBezTo>
                        <a:cubicBezTo>
                          <a:pt x="1100" y="1036"/>
                          <a:pt x="1081" y="1061"/>
                          <a:pt x="1053" y="1064"/>
                        </a:cubicBezTo>
                        <a:lnTo>
                          <a:pt x="1053" y="1064"/>
                        </a:lnTo>
                        <a:cubicBezTo>
                          <a:pt x="1026" y="1067"/>
                          <a:pt x="1001" y="1047"/>
                          <a:pt x="998" y="1019"/>
                        </a:cubicBezTo>
                        <a:cubicBezTo>
                          <a:pt x="995" y="992"/>
                          <a:pt x="1015" y="967"/>
                          <a:pt x="1042" y="964"/>
                        </a:cubicBezTo>
                        <a:close/>
                        <a:moveTo>
                          <a:pt x="1241" y="944"/>
                        </a:moveTo>
                        <a:lnTo>
                          <a:pt x="1241" y="944"/>
                        </a:lnTo>
                        <a:cubicBezTo>
                          <a:pt x="1269" y="941"/>
                          <a:pt x="1294" y="961"/>
                          <a:pt x="1297" y="988"/>
                        </a:cubicBezTo>
                        <a:cubicBezTo>
                          <a:pt x="1300" y="1016"/>
                          <a:pt x="1280" y="1040"/>
                          <a:pt x="1252" y="1043"/>
                        </a:cubicBezTo>
                        <a:lnTo>
                          <a:pt x="1252" y="1043"/>
                        </a:lnTo>
                        <a:cubicBezTo>
                          <a:pt x="1225" y="1046"/>
                          <a:pt x="1200" y="1026"/>
                          <a:pt x="1197" y="999"/>
                        </a:cubicBezTo>
                        <a:cubicBezTo>
                          <a:pt x="1194" y="971"/>
                          <a:pt x="1214" y="947"/>
                          <a:pt x="1241" y="944"/>
                        </a:cubicBezTo>
                        <a:close/>
                        <a:moveTo>
                          <a:pt x="1440" y="923"/>
                        </a:moveTo>
                        <a:lnTo>
                          <a:pt x="1441" y="923"/>
                        </a:lnTo>
                        <a:cubicBezTo>
                          <a:pt x="1468" y="920"/>
                          <a:pt x="1493" y="940"/>
                          <a:pt x="1496" y="968"/>
                        </a:cubicBezTo>
                        <a:cubicBezTo>
                          <a:pt x="1499" y="995"/>
                          <a:pt x="1479" y="1020"/>
                          <a:pt x="1451" y="1023"/>
                        </a:cubicBezTo>
                        <a:lnTo>
                          <a:pt x="1451" y="1023"/>
                        </a:lnTo>
                        <a:cubicBezTo>
                          <a:pt x="1424" y="1026"/>
                          <a:pt x="1399" y="1006"/>
                          <a:pt x="1396" y="978"/>
                        </a:cubicBezTo>
                        <a:cubicBezTo>
                          <a:pt x="1393" y="951"/>
                          <a:pt x="1413" y="926"/>
                          <a:pt x="1440" y="923"/>
                        </a:cubicBezTo>
                        <a:close/>
                        <a:moveTo>
                          <a:pt x="1639" y="903"/>
                        </a:moveTo>
                        <a:lnTo>
                          <a:pt x="1640" y="903"/>
                        </a:lnTo>
                        <a:cubicBezTo>
                          <a:pt x="1667" y="900"/>
                          <a:pt x="1692" y="920"/>
                          <a:pt x="1695" y="947"/>
                        </a:cubicBezTo>
                        <a:cubicBezTo>
                          <a:pt x="1698" y="975"/>
                          <a:pt x="1678" y="999"/>
                          <a:pt x="1650" y="1002"/>
                        </a:cubicBezTo>
                        <a:lnTo>
                          <a:pt x="1650" y="1002"/>
                        </a:lnTo>
                        <a:cubicBezTo>
                          <a:pt x="1623" y="1005"/>
                          <a:pt x="1598" y="985"/>
                          <a:pt x="1595" y="958"/>
                        </a:cubicBezTo>
                        <a:cubicBezTo>
                          <a:pt x="1592" y="930"/>
                          <a:pt x="1612" y="906"/>
                          <a:pt x="1639" y="903"/>
                        </a:cubicBezTo>
                        <a:close/>
                        <a:moveTo>
                          <a:pt x="1839" y="882"/>
                        </a:moveTo>
                        <a:lnTo>
                          <a:pt x="1839" y="882"/>
                        </a:lnTo>
                        <a:cubicBezTo>
                          <a:pt x="1866" y="879"/>
                          <a:pt x="1891" y="899"/>
                          <a:pt x="1894" y="927"/>
                        </a:cubicBezTo>
                        <a:cubicBezTo>
                          <a:pt x="1897" y="954"/>
                          <a:pt x="1877" y="979"/>
                          <a:pt x="1849" y="982"/>
                        </a:cubicBezTo>
                        <a:lnTo>
                          <a:pt x="1849" y="982"/>
                        </a:lnTo>
                        <a:cubicBezTo>
                          <a:pt x="1822" y="985"/>
                          <a:pt x="1797" y="965"/>
                          <a:pt x="1794" y="937"/>
                        </a:cubicBezTo>
                        <a:cubicBezTo>
                          <a:pt x="1791" y="910"/>
                          <a:pt x="1811" y="885"/>
                          <a:pt x="1839" y="882"/>
                        </a:cubicBezTo>
                        <a:close/>
                        <a:moveTo>
                          <a:pt x="2038" y="862"/>
                        </a:moveTo>
                        <a:lnTo>
                          <a:pt x="2038" y="862"/>
                        </a:lnTo>
                        <a:cubicBezTo>
                          <a:pt x="2065" y="859"/>
                          <a:pt x="2090" y="879"/>
                          <a:pt x="2093" y="906"/>
                        </a:cubicBezTo>
                        <a:cubicBezTo>
                          <a:pt x="2096" y="934"/>
                          <a:pt x="2076" y="958"/>
                          <a:pt x="2048" y="961"/>
                        </a:cubicBezTo>
                        <a:lnTo>
                          <a:pt x="2048" y="961"/>
                        </a:lnTo>
                        <a:cubicBezTo>
                          <a:pt x="2021" y="964"/>
                          <a:pt x="1996" y="944"/>
                          <a:pt x="1993" y="917"/>
                        </a:cubicBezTo>
                        <a:cubicBezTo>
                          <a:pt x="1990" y="889"/>
                          <a:pt x="2010" y="865"/>
                          <a:pt x="2038" y="862"/>
                        </a:cubicBezTo>
                        <a:close/>
                        <a:moveTo>
                          <a:pt x="2237" y="841"/>
                        </a:moveTo>
                        <a:lnTo>
                          <a:pt x="2237" y="841"/>
                        </a:lnTo>
                        <a:cubicBezTo>
                          <a:pt x="2264" y="838"/>
                          <a:pt x="2289" y="858"/>
                          <a:pt x="2292" y="886"/>
                        </a:cubicBezTo>
                        <a:cubicBezTo>
                          <a:pt x="2295" y="913"/>
                          <a:pt x="2275" y="938"/>
                          <a:pt x="2247" y="941"/>
                        </a:cubicBezTo>
                        <a:lnTo>
                          <a:pt x="2247" y="941"/>
                        </a:lnTo>
                        <a:cubicBezTo>
                          <a:pt x="2220" y="944"/>
                          <a:pt x="2195" y="924"/>
                          <a:pt x="2192" y="896"/>
                        </a:cubicBezTo>
                        <a:cubicBezTo>
                          <a:pt x="2189" y="869"/>
                          <a:pt x="2209" y="844"/>
                          <a:pt x="2237" y="841"/>
                        </a:cubicBezTo>
                        <a:close/>
                        <a:moveTo>
                          <a:pt x="2436" y="821"/>
                        </a:moveTo>
                        <a:lnTo>
                          <a:pt x="2436" y="821"/>
                        </a:lnTo>
                        <a:cubicBezTo>
                          <a:pt x="2463" y="818"/>
                          <a:pt x="2488" y="838"/>
                          <a:pt x="2491" y="865"/>
                        </a:cubicBezTo>
                        <a:cubicBezTo>
                          <a:pt x="2494" y="893"/>
                          <a:pt x="2474" y="917"/>
                          <a:pt x="2447" y="920"/>
                        </a:cubicBezTo>
                        <a:lnTo>
                          <a:pt x="2446" y="920"/>
                        </a:lnTo>
                        <a:cubicBezTo>
                          <a:pt x="2419" y="923"/>
                          <a:pt x="2394" y="903"/>
                          <a:pt x="2391" y="876"/>
                        </a:cubicBezTo>
                        <a:cubicBezTo>
                          <a:pt x="2388" y="849"/>
                          <a:pt x="2408" y="824"/>
                          <a:pt x="2436" y="821"/>
                        </a:cubicBezTo>
                        <a:close/>
                        <a:moveTo>
                          <a:pt x="2635" y="800"/>
                        </a:moveTo>
                        <a:lnTo>
                          <a:pt x="2635" y="800"/>
                        </a:lnTo>
                        <a:cubicBezTo>
                          <a:pt x="2662" y="797"/>
                          <a:pt x="2687" y="817"/>
                          <a:pt x="2690" y="845"/>
                        </a:cubicBezTo>
                        <a:cubicBezTo>
                          <a:pt x="2693" y="872"/>
                          <a:pt x="2673" y="897"/>
                          <a:pt x="2646" y="900"/>
                        </a:cubicBezTo>
                        <a:lnTo>
                          <a:pt x="2645" y="900"/>
                        </a:lnTo>
                        <a:cubicBezTo>
                          <a:pt x="2618" y="903"/>
                          <a:pt x="2593" y="883"/>
                          <a:pt x="2590" y="855"/>
                        </a:cubicBezTo>
                        <a:cubicBezTo>
                          <a:pt x="2587" y="828"/>
                          <a:pt x="2607" y="803"/>
                          <a:pt x="2635" y="800"/>
                        </a:cubicBezTo>
                        <a:close/>
                        <a:moveTo>
                          <a:pt x="2834" y="780"/>
                        </a:moveTo>
                        <a:lnTo>
                          <a:pt x="2834" y="780"/>
                        </a:lnTo>
                        <a:cubicBezTo>
                          <a:pt x="2861" y="777"/>
                          <a:pt x="2886" y="797"/>
                          <a:pt x="2889" y="824"/>
                        </a:cubicBezTo>
                        <a:cubicBezTo>
                          <a:pt x="2892" y="852"/>
                          <a:pt x="2872" y="876"/>
                          <a:pt x="2845" y="879"/>
                        </a:cubicBezTo>
                        <a:lnTo>
                          <a:pt x="2845" y="879"/>
                        </a:lnTo>
                        <a:cubicBezTo>
                          <a:pt x="2817" y="882"/>
                          <a:pt x="2792" y="862"/>
                          <a:pt x="2789" y="835"/>
                        </a:cubicBezTo>
                        <a:cubicBezTo>
                          <a:pt x="2786" y="808"/>
                          <a:pt x="2806" y="783"/>
                          <a:pt x="2834" y="780"/>
                        </a:cubicBezTo>
                        <a:close/>
                        <a:moveTo>
                          <a:pt x="3033" y="759"/>
                        </a:moveTo>
                        <a:lnTo>
                          <a:pt x="3033" y="759"/>
                        </a:lnTo>
                        <a:cubicBezTo>
                          <a:pt x="3060" y="756"/>
                          <a:pt x="3085" y="776"/>
                          <a:pt x="3088" y="804"/>
                        </a:cubicBezTo>
                        <a:cubicBezTo>
                          <a:pt x="3091" y="831"/>
                          <a:pt x="3071" y="856"/>
                          <a:pt x="3044" y="859"/>
                        </a:cubicBezTo>
                        <a:lnTo>
                          <a:pt x="3044" y="859"/>
                        </a:lnTo>
                        <a:cubicBezTo>
                          <a:pt x="3016" y="862"/>
                          <a:pt x="2991" y="842"/>
                          <a:pt x="2988" y="814"/>
                        </a:cubicBezTo>
                        <a:cubicBezTo>
                          <a:pt x="2986" y="787"/>
                          <a:pt x="3005" y="762"/>
                          <a:pt x="3033" y="759"/>
                        </a:cubicBezTo>
                        <a:close/>
                        <a:moveTo>
                          <a:pt x="3232" y="739"/>
                        </a:moveTo>
                        <a:lnTo>
                          <a:pt x="3232" y="739"/>
                        </a:lnTo>
                        <a:cubicBezTo>
                          <a:pt x="3259" y="736"/>
                          <a:pt x="3284" y="756"/>
                          <a:pt x="3287" y="783"/>
                        </a:cubicBezTo>
                        <a:cubicBezTo>
                          <a:pt x="3290" y="811"/>
                          <a:pt x="3270" y="835"/>
                          <a:pt x="3243" y="838"/>
                        </a:cubicBezTo>
                        <a:lnTo>
                          <a:pt x="3243" y="838"/>
                        </a:lnTo>
                        <a:cubicBezTo>
                          <a:pt x="3215" y="841"/>
                          <a:pt x="3191" y="821"/>
                          <a:pt x="3188" y="794"/>
                        </a:cubicBezTo>
                        <a:cubicBezTo>
                          <a:pt x="3185" y="767"/>
                          <a:pt x="3204" y="742"/>
                          <a:pt x="3232" y="739"/>
                        </a:cubicBezTo>
                        <a:close/>
                        <a:moveTo>
                          <a:pt x="3431" y="718"/>
                        </a:moveTo>
                        <a:lnTo>
                          <a:pt x="3431" y="718"/>
                        </a:lnTo>
                        <a:cubicBezTo>
                          <a:pt x="3458" y="715"/>
                          <a:pt x="3483" y="735"/>
                          <a:pt x="3486" y="763"/>
                        </a:cubicBezTo>
                        <a:cubicBezTo>
                          <a:pt x="3489" y="790"/>
                          <a:pt x="3469" y="815"/>
                          <a:pt x="3442" y="818"/>
                        </a:cubicBezTo>
                        <a:lnTo>
                          <a:pt x="3442" y="818"/>
                        </a:lnTo>
                        <a:cubicBezTo>
                          <a:pt x="3414" y="821"/>
                          <a:pt x="3390" y="801"/>
                          <a:pt x="3387" y="774"/>
                        </a:cubicBezTo>
                        <a:cubicBezTo>
                          <a:pt x="3384" y="746"/>
                          <a:pt x="3403" y="721"/>
                          <a:pt x="3431" y="718"/>
                        </a:cubicBezTo>
                        <a:close/>
                        <a:moveTo>
                          <a:pt x="3630" y="698"/>
                        </a:moveTo>
                        <a:lnTo>
                          <a:pt x="3630" y="698"/>
                        </a:lnTo>
                        <a:cubicBezTo>
                          <a:pt x="3658" y="695"/>
                          <a:pt x="3682" y="715"/>
                          <a:pt x="3685" y="742"/>
                        </a:cubicBezTo>
                        <a:cubicBezTo>
                          <a:pt x="3688" y="770"/>
                          <a:pt x="3668" y="794"/>
                          <a:pt x="3641" y="797"/>
                        </a:cubicBezTo>
                        <a:lnTo>
                          <a:pt x="3641" y="797"/>
                        </a:lnTo>
                        <a:cubicBezTo>
                          <a:pt x="3613" y="800"/>
                          <a:pt x="3589" y="780"/>
                          <a:pt x="3586" y="753"/>
                        </a:cubicBezTo>
                        <a:cubicBezTo>
                          <a:pt x="3583" y="726"/>
                          <a:pt x="3602" y="701"/>
                          <a:pt x="3630" y="698"/>
                        </a:cubicBezTo>
                        <a:close/>
                        <a:moveTo>
                          <a:pt x="3829" y="677"/>
                        </a:moveTo>
                        <a:lnTo>
                          <a:pt x="3829" y="677"/>
                        </a:lnTo>
                        <a:cubicBezTo>
                          <a:pt x="3857" y="674"/>
                          <a:pt x="3881" y="694"/>
                          <a:pt x="3884" y="722"/>
                        </a:cubicBezTo>
                        <a:cubicBezTo>
                          <a:pt x="3887" y="749"/>
                          <a:pt x="3867" y="774"/>
                          <a:pt x="3840" y="777"/>
                        </a:cubicBezTo>
                        <a:lnTo>
                          <a:pt x="3840" y="777"/>
                        </a:lnTo>
                        <a:cubicBezTo>
                          <a:pt x="3812" y="780"/>
                          <a:pt x="3788" y="760"/>
                          <a:pt x="3785" y="733"/>
                        </a:cubicBezTo>
                        <a:cubicBezTo>
                          <a:pt x="3782" y="705"/>
                          <a:pt x="3802" y="680"/>
                          <a:pt x="3829" y="677"/>
                        </a:cubicBezTo>
                        <a:close/>
                        <a:moveTo>
                          <a:pt x="4027" y="655"/>
                        </a:moveTo>
                        <a:lnTo>
                          <a:pt x="4027" y="655"/>
                        </a:lnTo>
                        <a:cubicBezTo>
                          <a:pt x="4055" y="652"/>
                          <a:pt x="4080" y="672"/>
                          <a:pt x="4083" y="699"/>
                        </a:cubicBezTo>
                        <a:cubicBezTo>
                          <a:pt x="4086" y="726"/>
                          <a:pt x="4067" y="751"/>
                          <a:pt x="4039" y="755"/>
                        </a:cubicBezTo>
                        <a:lnTo>
                          <a:pt x="4039" y="755"/>
                        </a:lnTo>
                        <a:cubicBezTo>
                          <a:pt x="4012" y="758"/>
                          <a:pt x="3987" y="738"/>
                          <a:pt x="3984" y="711"/>
                        </a:cubicBezTo>
                        <a:cubicBezTo>
                          <a:pt x="3980" y="683"/>
                          <a:pt x="4000" y="658"/>
                          <a:pt x="4027" y="655"/>
                        </a:cubicBezTo>
                        <a:close/>
                        <a:moveTo>
                          <a:pt x="4226" y="633"/>
                        </a:moveTo>
                        <a:lnTo>
                          <a:pt x="4226" y="633"/>
                        </a:lnTo>
                        <a:cubicBezTo>
                          <a:pt x="4254" y="629"/>
                          <a:pt x="4279" y="649"/>
                          <a:pt x="4282" y="676"/>
                        </a:cubicBezTo>
                        <a:cubicBezTo>
                          <a:pt x="4285" y="704"/>
                          <a:pt x="4265" y="729"/>
                          <a:pt x="4238" y="732"/>
                        </a:cubicBezTo>
                        <a:lnTo>
                          <a:pt x="4238" y="732"/>
                        </a:lnTo>
                        <a:cubicBezTo>
                          <a:pt x="4211" y="735"/>
                          <a:pt x="4186" y="716"/>
                          <a:pt x="4182" y="688"/>
                        </a:cubicBezTo>
                        <a:cubicBezTo>
                          <a:pt x="4179" y="661"/>
                          <a:pt x="4199" y="636"/>
                          <a:pt x="4226" y="633"/>
                        </a:cubicBezTo>
                        <a:close/>
                        <a:moveTo>
                          <a:pt x="4425" y="610"/>
                        </a:moveTo>
                        <a:lnTo>
                          <a:pt x="4425" y="610"/>
                        </a:lnTo>
                        <a:cubicBezTo>
                          <a:pt x="4453" y="607"/>
                          <a:pt x="4477" y="626"/>
                          <a:pt x="4481" y="654"/>
                        </a:cubicBezTo>
                        <a:cubicBezTo>
                          <a:pt x="4484" y="681"/>
                          <a:pt x="4464" y="706"/>
                          <a:pt x="4437" y="709"/>
                        </a:cubicBezTo>
                        <a:lnTo>
                          <a:pt x="4437" y="709"/>
                        </a:lnTo>
                        <a:cubicBezTo>
                          <a:pt x="4409" y="713"/>
                          <a:pt x="4384" y="693"/>
                          <a:pt x="4381" y="666"/>
                        </a:cubicBezTo>
                        <a:cubicBezTo>
                          <a:pt x="4378" y="638"/>
                          <a:pt x="4398" y="613"/>
                          <a:pt x="4425" y="610"/>
                        </a:cubicBezTo>
                        <a:close/>
                        <a:moveTo>
                          <a:pt x="4624" y="588"/>
                        </a:moveTo>
                        <a:lnTo>
                          <a:pt x="4624" y="588"/>
                        </a:lnTo>
                        <a:cubicBezTo>
                          <a:pt x="4651" y="584"/>
                          <a:pt x="4676" y="604"/>
                          <a:pt x="4679" y="631"/>
                        </a:cubicBezTo>
                        <a:cubicBezTo>
                          <a:pt x="4683" y="659"/>
                          <a:pt x="4663" y="684"/>
                          <a:pt x="4636" y="687"/>
                        </a:cubicBezTo>
                        <a:lnTo>
                          <a:pt x="4636" y="687"/>
                        </a:lnTo>
                        <a:cubicBezTo>
                          <a:pt x="4608" y="690"/>
                          <a:pt x="4583" y="670"/>
                          <a:pt x="4580" y="643"/>
                        </a:cubicBezTo>
                        <a:cubicBezTo>
                          <a:pt x="4577" y="616"/>
                          <a:pt x="4596" y="591"/>
                          <a:pt x="4624" y="588"/>
                        </a:cubicBezTo>
                        <a:close/>
                        <a:moveTo>
                          <a:pt x="4823" y="565"/>
                        </a:moveTo>
                        <a:lnTo>
                          <a:pt x="4823" y="565"/>
                        </a:lnTo>
                        <a:cubicBezTo>
                          <a:pt x="4850" y="562"/>
                          <a:pt x="4875" y="581"/>
                          <a:pt x="4878" y="609"/>
                        </a:cubicBezTo>
                        <a:cubicBezTo>
                          <a:pt x="4882" y="636"/>
                          <a:pt x="4862" y="661"/>
                          <a:pt x="4835" y="664"/>
                        </a:cubicBezTo>
                        <a:lnTo>
                          <a:pt x="4834" y="664"/>
                        </a:lnTo>
                        <a:cubicBezTo>
                          <a:pt x="4807" y="668"/>
                          <a:pt x="4782" y="648"/>
                          <a:pt x="4779" y="621"/>
                        </a:cubicBezTo>
                        <a:cubicBezTo>
                          <a:pt x="4776" y="593"/>
                          <a:pt x="4795" y="568"/>
                          <a:pt x="4823" y="565"/>
                        </a:cubicBezTo>
                        <a:close/>
                        <a:moveTo>
                          <a:pt x="5021" y="542"/>
                        </a:moveTo>
                        <a:lnTo>
                          <a:pt x="5022" y="542"/>
                        </a:lnTo>
                        <a:cubicBezTo>
                          <a:pt x="5049" y="539"/>
                          <a:pt x="5074" y="559"/>
                          <a:pt x="5077" y="586"/>
                        </a:cubicBezTo>
                        <a:cubicBezTo>
                          <a:pt x="5080" y="614"/>
                          <a:pt x="5061" y="638"/>
                          <a:pt x="5033" y="642"/>
                        </a:cubicBezTo>
                        <a:lnTo>
                          <a:pt x="5033" y="642"/>
                        </a:lnTo>
                        <a:cubicBezTo>
                          <a:pt x="5006" y="645"/>
                          <a:pt x="4981" y="625"/>
                          <a:pt x="4978" y="598"/>
                        </a:cubicBezTo>
                        <a:cubicBezTo>
                          <a:pt x="4974" y="571"/>
                          <a:pt x="4994" y="546"/>
                          <a:pt x="5021" y="542"/>
                        </a:cubicBezTo>
                        <a:close/>
                        <a:moveTo>
                          <a:pt x="5220" y="520"/>
                        </a:moveTo>
                        <a:lnTo>
                          <a:pt x="5220" y="520"/>
                        </a:lnTo>
                        <a:cubicBezTo>
                          <a:pt x="5248" y="517"/>
                          <a:pt x="5273" y="536"/>
                          <a:pt x="5276" y="564"/>
                        </a:cubicBezTo>
                        <a:cubicBezTo>
                          <a:pt x="5279" y="591"/>
                          <a:pt x="5260" y="616"/>
                          <a:pt x="5232" y="619"/>
                        </a:cubicBezTo>
                        <a:lnTo>
                          <a:pt x="5232" y="619"/>
                        </a:lnTo>
                        <a:cubicBezTo>
                          <a:pt x="5205" y="622"/>
                          <a:pt x="5180" y="603"/>
                          <a:pt x="5177" y="575"/>
                        </a:cubicBezTo>
                        <a:cubicBezTo>
                          <a:pt x="5173" y="548"/>
                          <a:pt x="5193" y="523"/>
                          <a:pt x="5220" y="520"/>
                        </a:cubicBezTo>
                        <a:close/>
                        <a:moveTo>
                          <a:pt x="5419" y="497"/>
                        </a:moveTo>
                        <a:lnTo>
                          <a:pt x="5419" y="497"/>
                        </a:lnTo>
                        <a:cubicBezTo>
                          <a:pt x="5447" y="494"/>
                          <a:pt x="5472" y="514"/>
                          <a:pt x="5475" y="541"/>
                        </a:cubicBezTo>
                        <a:cubicBezTo>
                          <a:pt x="5478" y="569"/>
                          <a:pt x="5458" y="593"/>
                          <a:pt x="5431" y="597"/>
                        </a:cubicBezTo>
                        <a:lnTo>
                          <a:pt x="5431" y="597"/>
                        </a:lnTo>
                        <a:cubicBezTo>
                          <a:pt x="5403" y="600"/>
                          <a:pt x="5379" y="580"/>
                          <a:pt x="5375" y="553"/>
                        </a:cubicBezTo>
                        <a:cubicBezTo>
                          <a:pt x="5372" y="525"/>
                          <a:pt x="5392" y="501"/>
                          <a:pt x="5419" y="497"/>
                        </a:cubicBezTo>
                        <a:close/>
                        <a:moveTo>
                          <a:pt x="5618" y="475"/>
                        </a:moveTo>
                        <a:lnTo>
                          <a:pt x="5618" y="475"/>
                        </a:lnTo>
                        <a:cubicBezTo>
                          <a:pt x="5645" y="471"/>
                          <a:pt x="5670" y="491"/>
                          <a:pt x="5674" y="519"/>
                        </a:cubicBezTo>
                        <a:cubicBezTo>
                          <a:pt x="5677" y="546"/>
                          <a:pt x="5657" y="571"/>
                          <a:pt x="5630" y="574"/>
                        </a:cubicBezTo>
                        <a:lnTo>
                          <a:pt x="5630" y="574"/>
                        </a:lnTo>
                        <a:cubicBezTo>
                          <a:pt x="5602" y="577"/>
                          <a:pt x="5577" y="558"/>
                          <a:pt x="5574" y="530"/>
                        </a:cubicBezTo>
                        <a:cubicBezTo>
                          <a:pt x="5571" y="503"/>
                          <a:pt x="5591" y="478"/>
                          <a:pt x="5618" y="475"/>
                        </a:cubicBezTo>
                        <a:close/>
                        <a:moveTo>
                          <a:pt x="5817" y="452"/>
                        </a:moveTo>
                        <a:lnTo>
                          <a:pt x="5817" y="452"/>
                        </a:lnTo>
                        <a:cubicBezTo>
                          <a:pt x="5844" y="449"/>
                          <a:pt x="5869" y="469"/>
                          <a:pt x="5872" y="496"/>
                        </a:cubicBezTo>
                        <a:cubicBezTo>
                          <a:pt x="5876" y="523"/>
                          <a:pt x="5856" y="548"/>
                          <a:pt x="5829" y="551"/>
                        </a:cubicBezTo>
                        <a:lnTo>
                          <a:pt x="5829" y="552"/>
                        </a:lnTo>
                        <a:cubicBezTo>
                          <a:pt x="5801" y="555"/>
                          <a:pt x="5776" y="535"/>
                          <a:pt x="5773" y="508"/>
                        </a:cubicBezTo>
                        <a:cubicBezTo>
                          <a:pt x="5770" y="480"/>
                          <a:pt x="5789" y="455"/>
                          <a:pt x="5817" y="452"/>
                        </a:cubicBezTo>
                        <a:close/>
                        <a:moveTo>
                          <a:pt x="6016" y="430"/>
                        </a:moveTo>
                        <a:lnTo>
                          <a:pt x="6016" y="430"/>
                        </a:lnTo>
                        <a:cubicBezTo>
                          <a:pt x="6043" y="426"/>
                          <a:pt x="6068" y="446"/>
                          <a:pt x="6071" y="473"/>
                        </a:cubicBezTo>
                        <a:cubicBezTo>
                          <a:pt x="6074" y="501"/>
                          <a:pt x="6055" y="526"/>
                          <a:pt x="6027" y="529"/>
                        </a:cubicBezTo>
                        <a:lnTo>
                          <a:pt x="6027" y="529"/>
                        </a:lnTo>
                        <a:cubicBezTo>
                          <a:pt x="6000" y="532"/>
                          <a:pt x="5975" y="513"/>
                          <a:pt x="5972" y="485"/>
                        </a:cubicBezTo>
                        <a:cubicBezTo>
                          <a:pt x="5969" y="458"/>
                          <a:pt x="5988" y="433"/>
                          <a:pt x="6016" y="430"/>
                        </a:cubicBezTo>
                        <a:close/>
                        <a:moveTo>
                          <a:pt x="6214" y="407"/>
                        </a:moveTo>
                        <a:lnTo>
                          <a:pt x="6215" y="407"/>
                        </a:lnTo>
                        <a:cubicBezTo>
                          <a:pt x="6242" y="404"/>
                          <a:pt x="6267" y="423"/>
                          <a:pt x="6270" y="451"/>
                        </a:cubicBezTo>
                        <a:cubicBezTo>
                          <a:pt x="6273" y="478"/>
                          <a:pt x="6254" y="503"/>
                          <a:pt x="6226" y="506"/>
                        </a:cubicBezTo>
                        <a:lnTo>
                          <a:pt x="6226" y="506"/>
                        </a:lnTo>
                        <a:cubicBezTo>
                          <a:pt x="6199" y="510"/>
                          <a:pt x="6174" y="490"/>
                          <a:pt x="6171" y="463"/>
                        </a:cubicBezTo>
                        <a:cubicBezTo>
                          <a:pt x="6167" y="435"/>
                          <a:pt x="6187" y="410"/>
                          <a:pt x="6214" y="407"/>
                        </a:cubicBezTo>
                        <a:close/>
                        <a:moveTo>
                          <a:pt x="6413" y="385"/>
                        </a:moveTo>
                        <a:lnTo>
                          <a:pt x="6413" y="385"/>
                        </a:lnTo>
                        <a:cubicBezTo>
                          <a:pt x="6441" y="381"/>
                          <a:pt x="6466" y="401"/>
                          <a:pt x="6469" y="428"/>
                        </a:cubicBezTo>
                        <a:cubicBezTo>
                          <a:pt x="6472" y="456"/>
                          <a:pt x="6453" y="481"/>
                          <a:pt x="6425" y="484"/>
                        </a:cubicBezTo>
                        <a:lnTo>
                          <a:pt x="6425" y="484"/>
                        </a:lnTo>
                        <a:cubicBezTo>
                          <a:pt x="6398" y="487"/>
                          <a:pt x="6373" y="468"/>
                          <a:pt x="6369" y="440"/>
                        </a:cubicBezTo>
                        <a:cubicBezTo>
                          <a:pt x="6366" y="413"/>
                          <a:pt x="6386" y="388"/>
                          <a:pt x="6413" y="385"/>
                        </a:cubicBezTo>
                        <a:close/>
                        <a:moveTo>
                          <a:pt x="6612" y="362"/>
                        </a:moveTo>
                        <a:lnTo>
                          <a:pt x="6612" y="362"/>
                        </a:lnTo>
                        <a:cubicBezTo>
                          <a:pt x="6640" y="359"/>
                          <a:pt x="6664" y="378"/>
                          <a:pt x="6668" y="406"/>
                        </a:cubicBezTo>
                        <a:cubicBezTo>
                          <a:pt x="6671" y="433"/>
                          <a:pt x="6651" y="458"/>
                          <a:pt x="6624" y="461"/>
                        </a:cubicBezTo>
                        <a:lnTo>
                          <a:pt x="6624" y="461"/>
                        </a:lnTo>
                        <a:cubicBezTo>
                          <a:pt x="6596" y="465"/>
                          <a:pt x="6572" y="445"/>
                          <a:pt x="6568" y="418"/>
                        </a:cubicBezTo>
                        <a:cubicBezTo>
                          <a:pt x="6565" y="390"/>
                          <a:pt x="6585" y="365"/>
                          <a:pt x="6612" y="362"/>
                        </a:cubicBezTo>
                        <a:close/>
                        <a:moveTo>
                          <a:pt x="6811" y="339"/>
                        </a:moveTo>
                        <a:lnTo>
                          <a:pt x="6811" y="339"/>
                        </a:lnTo>
                        <a:cubicBezTo>
                          <a:pt x="6838" y="336"/>
                          <a:pt x="6863" y="356"/>
                          <a:pt x="6867" y="383"/>
                        </a:cubicBezTo>
                        <a:cubicBezTo>
                          <a:pt x="6870" y="411"/>
                          <a:pt x="6850" y="435"/>
                          <a:pt x="6823" y="439"/>
                        </a:cubicBezTo>
                        <a:lnTo>
                          <a:pt x="6823" y="439"/>
                        </a:lnTo>
                        <a:cubicBezTo>
                          <a:pt x="6795" y="442"/>
                          <a:pt x="6770" y="422"/>
                          <a:pt x="6767" y="395"/>
                        </a:cubicBezTo>
                        <a:cubicBezTo>
                          <a:pt x="6764" y="368"/>
                          <a:pt x="6783" y="343"/>
                          <a:pt x="6811" y="339"/>
                        </a:cubicBezTo>
                        <a:close/>
                        <a:moveTo>
                          <a:pt x="7010" y="317"/>
                        </a:moveTo>
                        <a:lnTo>
                          <a:pt x="7010" y="317"/>
                        </a:lnTo>
                        <a:cubicBezTo>
                          <a:pt x="7037" y="314"/>
                          <a:pt x="7062" y="333"/>
                          <a:pt x="7065" y="361"/>
                        </a:cubicBezTo>
                        <a:cubicBezTo>
                          <a:pt x="7069" y="388"/>
                          <a:pt x="7049" y="413"/>
                          <a:pt x="7022" y="416"/>
                        </a:cubicBezTo>
                        <a:lnTo>
                          <a:pt x="7022" y="416"/>
                        </a:lnTo>
                        <a:cubicBezTo>
                          <a:pt x="6994" y="419"/>
                          <a:pt x="6969" y="400"/>
                          <a:pt x="6966" y="372"/>
                        </a:cubicBezTo>
                        <a:cubicBezTo>
                          <a:pt x="6963" y="345"/>
                          <a:pt x="6982" y="320"/>
                          <a:pt x="7010" y="317"/>
                        </a:cubicBezTo>
                        <a:close/>
                        <a:moveTo>
                          <a:pt x="7209" y="294"/>
                        </a:moveTo>
                        <a:lnTo>
                          <a:pt x="7209" y="294"/>
                        </a:lnTo>
                        <a:cubicBezTo>
                          <a:pt x="7236" y="291"/>
                          <a:pt x="7261" y="311"/>
                          <a:pt x="7264" y="338"/>
                        </a:cubicBezTo>
                        <a:cubicBezTo>
                          <a:pt x="7267" y="365"/>
                          <a:pt x="7248" y="390"/>
                          <a:pt x="7220" y="394"/>
                        </a:cubicBezTo>
                        <a:lnTo>
                          <a:pt x="7220" y="394"/>
                        </a:lnTo>
                        <a:cubicBezTo>
                          <a:pt x="7193" y="397"/>
                          <a:pt x="7168" y="377"/>
                          <a:pt x="7165" y="350"/>
                        </a:cubicBezTo>
                        <a:cubicBezTo>
                          <a:pt x="7162" y="322"/>
                          <a:pt x="7181" y="298"/>
                          <a:pt x="7209" y="294"/>
                        </a:cubicBezTo>
                        <a:close/>
                        <a:moveTo>
                          <a:pt x="7407" y="272"/>
                        </a:moveTo>
                        <a:lnTo>
                          <a:pt x="7407" y="272"/>
                        </a:lnTo>
                        <a:cubicBezTo>
                          <a:pt x="7435" y="268"/>
                          <a:pt x="7460" y="288"/>
                          <a:pt x="7463" y="316"/>
                        </a:cubicBezTo>
                        <a:cubicBezTo>
                          <a:pt x="7466" y="343"/>
                          <a:pt x="7447" y="368"/>
                          <a:pt x="7419" y="371"/>
                        </a:cubicBezTo>
                        <a:lnTo>
                          <a:pt x="7419" y="371"/>
                        </a:lnTo>
                        <a:cubicBezTo>
                          <a:pt x="7392" y="374"/>
                          <a:pt x="7367" y="355"/>
                          <a:pt x="7364" y="327"/>
                        </a:cubicBezTo>
                        <a:cubicBezTo>
                          <a:pt x="7360" y="300"/>
                          <a:pt x="7380" y="275"/>
                          <a:pt x="7407" y="272"/>
                        </a:cubicBezTo>
                        <a:close/>
                        <a:moveTo>
                          <a:pt x="7606" y="249"/>
                        </a:moveTo>
                        <a:lnTo>
                          <a:pt x="7606" y="249"/>
                        </a:lnTo>
                        <a:cubicBezTo>
                          <a:pt x="7634" y="246"/>
                          <a:pt x="7659" y="266"/>
                          <a:pt x="7662" y="293"/>
                        </a:cubicBezTo>
                        <a:cubicBezTo>
                          <a:pt x="7665" y="320"/>
                          <a:pt x="7646" y="345"/>
                          <a:pt x="7618" y="349"/>
                        </a:cubicBezTo>
                        <a:lnTo>
                          <a:pt x="7618" y="349"/>
                        </a:lnTo>
                        <a:cubicBezTo>
                          <a:pt x="7591" y="352"/>
                          <a:pt x="7566" y="332"/>
                          <a:pt x="7562" y="305"/>
                        </a:cubicBezTo>
                        <a:cubicBezTo>
                          <a:pt x="7559" y="277"/>
                          <a:pt x="7579" y="252"/>
                          <a:pt x="7606" y="249"/>
                        </a:cubicBezTo>
                        <a:close/>
                        <a:moveTo>
                          <a:pt x="7813" y="246"/>
                        </a:moveTo>
                        <a:lnTo>
                          <a:pt x="7813" y="246"/>
                        </a:lnTo>
                        <a:cubicBezTo>
                          <a:pt x="7840" y="246"/>
                          <a:pt x="7862" y="269"/>
                          <a:pt x="7862" y="297"/>
                        </a:cubicBezTo>
                        <a:cubicBezTo>
                          <a:pt x="7861" y="325"/>
                          <a:pt x="7839" y="346"/>
                          <a:pt x="7811" y="346"/>
                        </a:cubicBezTo>
                        <a:lnTo>
                          <a:pt x="7811" y="346"/>
                        </a:lnTo>
                        <a:cubicBezTo>
                          <a:pt x="7783" y="345"/>
                          <a:pt x="7761" y="323"/>
                          <a:pt x="7762" y="295"/>
                        </a:cubicBezTo>
                        <a:cubicBezTo>
                          <a:pt x="7762" y="267"/>
                          <a:pt x="7785" y="245"/>
                          <a:pt x="7813" y="246"/>
                        </a:cubicBezTo>
                        <a:close/>
                        <a:moveTo>
                          <a:pt x="8013" y="251"/>
                        </a:moveTo>
                        <a:lnTo>
                          <a:pt x="8013" y="251"/>
                        </a:lnTo>
                        <a:cubicBezTo>
                          <a:pt x="8041" y="251"/>
                          <a:pt x="8062" y="274"/>
                          <a:pt x="8062" y="302"/>
                        </a:cubicBezTo>
                        <a:cubicBezTo>
                          <a:pt x="8061" y="329"/>
                          <a:pt x="8039" y="351"/>
                          <a:pt x="8011" y="351"/>
                        </a:cubicBezTo>
                        <a:lnTo>
                          <a:pt x="8011" y="351"/>
                        </a:lnTo>
                        <a:cubicBezTo>
                          <a:pt x="7983" y="350"/>
                          <a:pt x="7961" y="327"/>
                          <a:pt x="7962" y="300"/>
                        </a:cubicBezTo>
                        <a:cubicBezTo>
                          <a:pt x="7962" y="272"/>
                          <a:pt x="7985" y="250"/>
                          <a:pt x="8013" y="251"/>
                        </a:cubicBezTo>
                        <a:close/>
                        <a:moveTo>
                          <a:pt x="8213" y="256"/>
                        </a:moveTo>
                        <a:lnTo>
                          <a:pt x="8213" y="256"/>
                        </a:lnTo>
                        <a:cubicBezTo>
                          <a:pt x="8241" y="256"/>
                          <a:pt x="8262" y="279"/>
                          <a:pt x="8262" y="307"/>
                        </a:cubicBezTo>
                        <a:cubicBezTo>
                          <a:pt x="8261" y="334"/>
                          <a:pt x="8239" y="356"/>
                          <a:pt x="8211" y="356"/>
                        </a:cubicBezTo>
                        <a:lnTo>
                          <a:pt x="8211" y="356"/>
                        </a:lnTo>
                        <a:cubicBezTo>
                          <a:pt x="8183" y="355"/>
                          <a:pt x="8161" y="332"/>
                          <a:pt x="8162" y="305"/>
                        </a:cubicBezTo>
                        <a:cubicBezTo>
                          <a:pt x="8162" y="277"/>
                          <a:pt x="8185" y="255"/>
                          <a:pt x="8213" y="256"/>
                        </a:cubicBezTo>
                        <a:close/>
                        <a:moveTo>
                          <a:pt x="8413" y="260"/>
                        </a:moveTo>
                        <a:lnTo>
                          <a:pt x="8413" y="260"/>
                        </a:lnTo>
                        <a:cubicBezTo>
                          <a:pt x="8441" y="261"/>
                          <a:pt x="8463" y="284"/>
                          <a:pt x="8462" y="311"/>
                        </a:cubicBezTo>
                        <a:cubicBezTo>
                          <a:pt x="8461" y="339"/>
                          <a:pt x="8439" y="361"/>
                          <a:pt x="8411" y="360"/>
                        </a:cubicBezTo>
                        <a:lnTo>
                          <a:pt x="8411" y="360"/>
                        </a:lnTo>
                        <a:cubicBezTo>
                          <a:pt x="8383" y="360"/>
                          <a:pt x="8361" y="337"/>
                          <a:pt x="8362" y="309"/>
                        </a:cubicBezTo>
                        <a:cubicBezTo>
                          <a:pt x="8362" y="282"/>
                          <a:pt x="8385" y="260"/>
                          <a:pt x="8413" y="260"/>
                        </a:cubicBezTo>
                        <a:close/>
                        <a:moveTo>
                          <a:pt x="8613" y="265"/>
                        </a:moveTo>
                        <a:lnTo>
                          <a:pt x="8613" y="265"/>
                        </a:lnTo>
                        <a:cubicBezTo>
                          <a:pt x="8641" y="266"/>
                          <a:pt x="8663" y="289"/>
                          <a:pt x="8662" y="316"/>
                        </a:cubicBezTo>
                        <a:cubicBezTo>
                          <a:pt x="8661" y="344"/>
                          <a:pt x="8639" y="366"/>
                          <a:pt x="8611" y="365"/>
                        </a:cubicBezTo>
                        <a:lnTo>
                          <a:pt x="8611" y="365"/>
                        </a:lnTo>
                        <a:cubicBezTo>
                          <a:pt x="8583" y="365"/>
                          <a:pt x="8561" y="342"/>
                          <a:pt x="8562" y="314"/>
                        </a:cubicBezTo>
                        <a:cubicBezTo>
                          <a:pt x="8562" y="287"/>
                          <a:pt x="8585" y="265"/>
                          <a:pt x="8613" y="265"/>
                        </a:cubicBezTo>
                        <a:close/>
                        <a:moveTo>
                          <a:pt x="8813" y="270"/>
                        </a:moveTo>
                        <a:lnTo>
                          <a:pt x="8813" y="270"/>
                        </a:lnTo>
                        <a:cubicBezTo>
                          <a:pt x="8841" y="271"/>
                          <a:pt x="8863" y="293"/>
                          <a:pt x="8862" y="321"/>
                        </a:cubicBezTo>
                        <a:cubicBezTo>
                          <a:pt x="8862" y="349"/>
                          <a:pt x="8839" y="371"/>
                          <a:pt x="8811" y="370"/>
                        </a:cubicBezTo>
                        <a:lnTo>
                          <a:pt x="8811" y="370"/>
                        </a:lnTo>
                        <a:cubicBezTo>
                          <a:pt x="8783" y="370"/>
                          <a:pt x="8761" y="347"/>
                          <a:pt x="8762" y="319"/>
                        </a:cubicBezTo>
                        <a:cubicBezTo>
                          <a:pt x="8763" y="292"/>
                          <a:pt x="8785" y="270"/>
                          <a:pt x="8813" y="270"/>
                        </a:cubicBezTo>
                        <a:close/>
                        <a:moveTo>
                          <a:pt x="9013" y="275"/>
                        </a:moveTo>
                        <a:lnTo>
                          <a:pt x="9013" y="275"/>
                        </a:lnTo>
                        <a:cubicBezTo>
                          <a:pt x="9041" y="275"/>
                          <a:pt x="9063" y="298"/>
                          <a:pt x="9062" y="326"/>
                        </a:cubicBezTo>
                        <a:cubicBezTo>
                          <a:pt x="9062" y="354"/>
                          <a:pt x="9039" y="375"/>
                          <a:pt x="9011" y="375"/>
                        </a:cubicBezTo>
                        <a:lnTo>
                          <a:pt x="9011" y="375"/>
                        </a:lnTo>
                        <a:cubicBezTo>
                          <a:pt x="8983" y="374"/>
                          <a:pt x="8961" y="352"/>
                          <a:pt x="8962" y="324"/>
                        </a:cubicBezTo>
                        <a:cubicBezTo>
                          <a:pt x="8963" y="296"/>
                          <a:pt x="8985" y="274"/>
                          <a:pt x="9013" y="275"/>
                        </a:cubicBezTo>
                        <a:close/>
                        <a:moveTo>
                          <a:pt x="9213" y="280"/>
                        </a:moveTo>
                        <a:lnTo>
                          <a:pt x="9213" y="280"/>
                        </a:lnTo>
                        <a:cubicBezTo>
                          <a:pt x="9241" y="280"/>
                          <a:pt x="9263" y="303"/>
                          <a:pt x="9262" y="331"/>
                        </a:cubicBezTo>
                        <a:cubicBezTo>
                          <a:pt x="9262" y="358"/>
                          <a:pt x="9239" y="380"/>
                          <a:pt x="9211" y="380"/>
                        </a:cubicBezTo>
                        <a:lnTo>
                          <a:pt x="9211" y="380"/>
                        </a:lnTo>
                        <a:cubicBezTo>
                          <a:pt x="9183" y="379"/>
                          <a:pt x="9162" y="356"/>
                          <a:pt x="9162" y="329"/>
                        </a:cubicBezTo>
                        <a:cubicBezTo>
                          <a:pt x="9163" y="301"/>
                          <a:pt x="9185" y="279"/>
                          <a:pt x="9213" y="280"/>
                        </a:cubicBezTo>
                        <a:close/>
                        <a:moveTo>
                          <a:pt x="9413" y="285"/>
                        </a:moveTo>
                        <a:lnTo>
                          <a:pt x="9413" y="285"/>
                        </a:lnTo>
                        <a:cubicBezTo>
                          <a:pt x="9441" y="285"/>
                          <a:pt x="9463" y="308"/>
                          <a:pt x="9462" y="336"/>
                        </a:cubicBezTo>
                        <a:cubicBezTo>
                          <a:pt x="9462" y="363"/>
                          <a:pt x="9439" y="385"/>
                          <a:pt x="9411" y="385"/>
                        </a:cubicBezTo>
                        <a:lnTo>
                          <a:pt x="9411" y="385"/>
                        </a:lnTo>
                        <a:cubicBezTo>
                          <a:pt x="9384" y="384"/>
                          <a:pt x="9362" y="361"/>
                          <a:pt x="9362" y="334"/>
                        </a:cubicBezTo>
                        <a:cubicBezTo>
                          <a:pt x="9363" y="306"/>
                          <a:pt x="9385" y="284"/>
                          <a:pt x="9413" y="285"/>
                        </a:cubicBezTo>
                        <a:close/>
                        <a:moveTo>
                          <a:pt x="9613" y="289"/>
                        </a:moveTo>
                        <a:lnTo>
                          <a:pt x="9613" y="289"/>
                        </a:lnTo>
                        <a:cubicBezTo>
                          <a:pt x="9641" y="290"/>
                          <a:pt x="9663" y="313"/>
                          <a:pt x="9662" y="340"/>
                        </a:cubicBezTo>
                        <a:cubicBezTo>
                          <a:pt x="9662" y="368"/>
                          <a:pt x="9639" y="390"/>
                          <a:pt x="9611" y="389"/>
                        </a:cubicBezTo>
                        <a:lnTo>
                          <a:pt x="9611" y="389"/>
                        </a:lnTo>
                        <a:cubicBezTo>
                          <a:pt x="9584" y="389"/>
                          <a:pt x="9562" y="366"/>
                          <a:pt x="9562" y="338"/>
                        </a:cubicBezTo>
                        <a:cubicBezTo>
                          <a:pt x="9563" y="311"/>
                          <a:pt x="9586" y="289"/>
                          <a:pt x="9613" y="289"/>
                        </a:cubicBezTo>
                        <a:close/>
                        <a:moveTo>
                          <a:pt x="9813" y="294"/>
                        </a:moveTo>
                        <a:lnTo>
                          <a:pt x="9813" y="294"/>
                        </a:lnTo>
                        <a:cubicBezTo>
                          <a:pt x="9841" y="295"/>
                          <a:pt x="9863" y="318"/>
                          <a:pt x="9862" y="345"/>
                        </a:cubicBezTo>
                        <a:cubicBezTo>
                          <a:pt x="9862" y="373"/>
                          <a:pt x="9839" y="395"/>
                          <a:pt x="9811" y="394"/>
                        </a:cubicBezTo>
                        <a:lnTo>
                          <a:pt x="9811" y="394"/>
                        </a:lnTo>
                        <a:cubicBezTo>
                          <a:pt x="9784" y="394"/>
                          <a:pt x="9762" y="371"/>
                          <a:pt x="9762" y="343"/>
                        </a:cubicBezTo>
                        <a:cubicBezTo>
                          <a:pt x="9763" y="316"/>
                          <a:pt x="9786" y="294"/>
                          <a:pt x="9813" y="294"/>
                        </a:cubicBezTo>
                        <a:close/>
                        <a:moveTo>
                          <a:pt x="10013" y="299"/>
                        </a:moveTo>
                        <a:lnTo>
                          <a:pt x="10013" y="299"/>
                        </a:lnTo>
                        <a:cubicBezTo>
                          <a:pt x="10041" y="300"/>
                          <a:pt x="10063" y="322"/>
                          <a:pt x="10062" y="350"/>
                        </a:cubicBezTo>
                        <a:cubicBezTo>
                          <a:pt x="10062" y="378"/>
                          <a:pt x="10039" y="400"/>
                          <a:pt x="10011" y="399"/>
                        </a:cubicBezTo>
                        <a:lnTo>
                          <a:pt x="10011" y="399"/>
                        </a:lnTo>
                        <a:cubicBezTo>
                          <a:pt x="9984" y="399"/>
                          <a:pt x="9962" y="376"/>
                          <a:pt x="9962" y="348"/>
                        </a:cubicBezTo>
                        <a:cubicBezTo>
                          <a:pt x="9963" y="320"/>
                          <a:pt x="9986" y="299"/>
                          <a:pt x="10013" y="299"/>
                        </a:cubicBezTo>
                        <a:close/>
                        <a:moveTo>
                          <a:pt x="10213" y="304"/>
                        </a:moveTo>
                        <a:lnTo>
                          <a:pt x="10213" y="304"/>
                        </a:lnTo>
                        <a:cubicBezTo>
                          <a:pt x="10241" y="304"/>
                          <a:pt x="10263" y="327"/>
                          <a:pt x="10262" y="355"/>
                        </a:cubicBezTo>
                        <a:cubicBezTo>
                          <a:pt x="10262" y="383"/>
                          <a:pt x="10239" y="404"/>
                          <a:pt x="10211" y="404"/>
                        </a:cubicBezTo>
                        <a:lnTo>
                          <a:pt x="10211" y="404"/>
                        </a:lnTo>
                        <a:cubicBezTo>
                          <a:pt x="10184" y="403"/>
                          <a:pt x="10162" y="381"/>
                          <a:pt x="10162" y="353"/>
                        </a:cubicBezTo>
                        <a:cubicBezTo>
                          <a:pt x="10163" y="325"/>
                          <a:pt x="10186" y="303"/>
                          <a:pt x="10213" y="304"/>
                        </a:cubicBezTo>
                        <a:close/>
                        <a:moveTo>
                          <a:pt x="10413" y="309"/>
                        </a:moveTo>
                        <a:lnTo>
                          <a:pt x="10413" y="309"/>
                        </a:lnTo>
                        <a:cubicBezTo>
                          <a:pt x="10441" y="309"/>
                          <a:pt x="10463" y="332"/>
                          <a:pt x="10462" y="360"/>
                        </a:cubicBezTo>
                        <a:cubicBezTo>
                          <a:pt x="10462" y="387"/>
                          <a:pt x="10439" y="409"/>
                          <a:pt x="10411" y="409"/>
                        </a:cubicBezTo>
                        <a:lnTo>
                          <a:pt x="10411" y="409"/>
                        </a:lnTo>
                        <a:cubicBezTo>
                          <a:pt x="10384" y="408"/>
                          <a:pt x="10362" y="385"/>
                          <a:pt x="10362" y="358"/>
                        </a:cubicBezTo>
                        <a:cubicBezTo>
                          <a:pt x="10363" y="330"/>
                          <a:pt x="10386" y="308"/>
                          <a:pt x="10413" y="309"/>
                        </a:cubicBezTo>
                        <a:close/>
                        <a:moveTo>
                          <a:pt x="10613" y="314"/>
                        </a:moveTo>
                        <a:lnTo>
                          <a:pt x="10613" y="314"/>
                        </a:lnTo>
                        <a:cubicBezTo>
                          <a:pt x="10641" y="314"/>
                          <a:pt x="10663" y="337"/>
                          <a:pt x="10662" y="365"/>
                        </a:cubicBezTo>
                        <a:cubicBezTo>
                          <a:pt x="10662" y="392"/>
                          <a:pt x="10639" y="414"/>
                          <a:pt x="10611" y="414"/>
                        </a:cubicBezTo>
                        <a:lnTo>
                          <a:pt x="10611" y="414"/>
                        </a:lnTo>
                        <a:cubicBezTo>
                          <a:pt x="10584" y="413"/>
                          <a:pt x="10562" y="390"/>
                          <a:pt x="10562" y="363"/>
                        </a:cubicBezTo>
                        <a:cubicBezTo>
                          <a:pt x="10563" y="335"/>
                          <a:pt x="10586" y="313"/>
                          <a:pt x="10613" y="314"/>
                        </a:cubicBezTo>
                        <a:close/>
                        <a:moveTo>
                          <a:pt x="10813" y="318"/>
                        </a:moveTo>
                        <a:lnTo>
                          <a:pt x="10813" y="318"/>
                        </a:lnTo>
                        <a:cubicBezTo>
                          <a:pt x="10841" y="319"/>
                          <a:pt x="10863" y="342"/>
                          <a:pt x="10862" y="369"/>
                        </a:cubicBezTo>
                        <a:cubicBezTo>
                          <a:pt x="10862" y="397"/>
                          <a:pt x="10839" y="419"/>
                          <a:pt x="10812" y="418"/>
                        </a:cubicBezTo>
                        <a:lnTo>
                          <a:pt x="10811" y="418"/>
                        </a:lnTo>
                        <a:cubicBezTo>
                          <a:pt x="10784" y="418"/>
                          <a:pt x="10762" y="395"/>
                          <a:pt x="10762" y="367"/>
                        </a:cubicBezTo>
                        <a:cubicBezTo>
                          <a:pt x="10763" y="340"/>
                          <a:pt x="10786" y="318"/>
                          <a:pt x="10813" y="318"/>
                        </a:cubicBezTo>
                        <a:close/>
                        <a:moveTo>
                          <a:pt x="11013" y="323"/>
                        </a:moveTo>
                        <a:lnTo>
                          <a:pt x="11014" y="323"/>
                        </a:lnTo>
                        <a:cubicBezTo>
                          <a:pt x="11041" y="324"/>
                          <a:pt x="11063" y="347"/>
                          <a:pt x="11063" y="374"/>
                        </a:cubicBezTo>
                        <a:cubicBezTo>
                          <a:pt x="11062" y="402"/>
                          <a:pt x="11039" y="424"/>
                          <a:pt x="11012" y="423"/>
                        </a:cubicBezTo>
                        <a:lnTo>
                          <a:pt x="11011" y="423"/>
                        </a:lnTo>
                        <a:cubicBezTo>
                          <a:pt x="10984" y="423"/>
                          <a:pt x="10962" y="400"/>
                          <a:pt x="10962" y="372"/>
                        </a:cubicBezTo>
                        <a:cubicBezTo>
                          <a:pt x="10963" y="345"/>
                          <a:pt x="10986" y="323"/>
                          <a:pt x="11013" y="323"/>
                        </a:cubicBezTo>
                        <a:close/>
                        <a:moveTo>
                          <a:pt x="11213" y="328"/>
                        </a:moveTo>
                        <a:lnTo>
                          <a:pt x="11214" y="328"/>
                        </a:lnTo>
                        <a:cubicBezTo>
                          <a:pt x="11241" y="329"/>
                          <a:pt x="11263" y="351"/>
                          <a:pt x="11263" y="379"/>
                        </a:cubicBezTo>
                        <a:cubicBezTo>
                          <a:pt x="11262" y="407"/>
                          <a:pt x="11239" y="429"/>
                          <a:pt x="11212" y="428"/>
                        </a:cubicBezTo>
                        <a:lnTo>
                          <a:pt x="11212" y="428"/>
                        </a:lnTo>
                        <a:cubicBezTo>
                          <a:pt x="11184" y="428"/>
                          <a:pt x="11162" y="405"/>
                          <a:pt x="11162" y="377"/>
                        </a:cubicBezTo>
                        <a:cubicBezTo>
                          <a:pt x="11163" y="349"/>
                          <a:pt x="11186" y="328"/>
                          <a:pt x="11213" y="328"/>
                        </a:cubicBezTo>
                        <a:close/>
                        <a:moveTo>
                          <a:pt x="11414" y="333"/>
                        </a:moveTo>
                        <a:lnTo>
                          <a:pt x="11414" y="333"/>
                        </a:lnTo>
                        <a:cubicBezTo>
                          <a:pt x="11441" y="333"/>
                          <a:pt x="11463" y="356"/>
                          <a:pt x="11463" y="384"/>
                        </a:cubicBezTo>
                        <a:cubicBezTo>
                          <a:pt x="11462" y="412"/>
                          <a:pt x="11439" y="433"/>
                          <a:pt x="11412" y="433"/>
                        </a:cubicBezTo>
                        <a:lnTo>
                          <a:pt x="11412" y="433"/>
                        </a:lnTo>
                        <a:cubicBezTo>
                          <a:pt x="11384" y="432"/>
                          <a:pt x="11362" y="410"/>
                          <a:pt x="11363" y="382"/>
                        </a:cubicBezTo>
                        <a:cubicBezTo>
                          <a:pt x="11363" y="354"/>
                          <a:pt x="11386" y="332"/>
                          <a:pt x="11414" y="333"/>
                        </a:cubicBezTo>
                        <a:close/>
                        <a:moveTo>
                          <a:pt x="11607" y="323"/>
                        </a:moveTo>
                        <a:lnTo>
                          <a:pt x="11607" y="323"/>
                        </a:lnTo>
                        <a:cubicBezTo>
                          <a:pt x="11635" y="320"/>
                          <a:pt x="11659" y="340"/>
                          <a:pt x="11662" y="367"/>
                        </a:cubicBezTo>
                        <a:cubicBezTo>
                          <a:pt x="11665" y="395"/>
                          <a:pt x="11645" y="419"/>
                          <a:pt x="11617" y="422"/>
                        </a:cubicBezTo>
                        <a:lnTo>
                          <a:pt x="11617" y="422"/>
                        </a:lnTo>
                        <a:cubicBezTo>
                          <a:pt x="11590" y="425"/>
                          <a:pt x="11565" y="405"/>
                          <a:pt x="11562" y="377"/>
                        </a:cubicBezTo>
                        <a:cubicBezTo>
                          <a:pt x="11560" y="350"/>
                          <a:pt x="11580" y="325"/>
                          <a:pt x="11607" y="323"/>
                        </a:cubicBezTo>
                        <a:close/>
                        <a:moveTo>
                          <a:pt x="11806" y="305"/>
                        </a:moveTo>
                        <a:lnTo>
                          <a:pt x="11807" y="305"/>
                        </a:lnTo>
                        <a:cubicBezTo>
                          <a:pt x="11834" y="302"/>
                          <a:pt x="11859" y="322"/>
                          <a:pt x="11861" y="350"/>
                        </a:cubicBezTo>
                        <a:cubicBezTo>
                          <a:pt x="11864" y="377"/>
                          <a:pt x="11844" y="402"/>
                          <a:pt x="11816" y="404"/>
                        </a:cubicBezTo>
                        <a:lnTo>
                          <a:pt x="11816" y="404"/>
                        </a:lnTo>
                        <a:cubicBezTo>
                          <a:pt x="11789" y="407"/>
                          <a:pt x="11764" y="387"/>
                          <a:pt x="11762" y="359"/>
                        </a:cubicBezTo>
                        <a:cubicBezTo>
                          <a:pt x="11759" y="332"/>
                          <a:pt x="11779" y="308"/>
                          <a:pt x="11806" y="305"/>
                        </a:cubicBezTo>
                        <a:close/>
                        <a:moveTo>
                          <a:pt x="12006" y="287"/>
                        </a:moveTo>
                        <a:lnTo>
                          <a:pt x="12006" y="287"/>
                        </a:lnTo>
                        <a:cubicBezTo>
                          <a:pt x="12033" y="284"/>
                          <a:pt x="12058" y="304"/>
                          <a:pt x="12061" y="332"/>
                        </a:cubicBezTo>
                        <a:cubicBezTo>
                          <a:pt x="12063" y="359"/>
                          <a:pt x="12043" y="384"/>
                          <a:pt x="12016" y="387"/>
                        </a:cubicBezTo>
                        <a:lnTo>
                          <a:pt x="12016" y="387"/>
                        </a:lnTo>
                        <a:cubicBezTo>
                          <a:pt x="11988" y="389"/>
                          <a:pt x="11964" y="369"/>
                          <a:pt x="11961" y="342"/>
                        </a:cubicBezTo>
                        <a:cubicBezTo>
                          <a:pt x="11958" y="314"/>
                          <a:pt x="11978" y="290"/>
                          <a:pt x="12006" y="287"/>
                        </a:cubicBezTo>
                        <a:close/>
                        <a:moveTo>
                          <a:pt x="12205" y="269"/>
                        </a:moveTo>
                        <a:lnTo>
                          <a:pt x="12205" y="269"/>
                        </a:lnTo>
                        <a:cubicBezTo>
                          <a:pt x="12233" y="266"/>
                          <a:pt x="12257" y="287"/>
                          <a:pt x="12260" y="314"/>
                        </a:cubicBezTo>
                        <a:cubicBezTo>
                          <a:pt x="12263" y="342"/>
                          <a:pt x="12242" y="366"/>
                          <a:pt x="12215" y="369"/>
                        </a:cubicBezTo>
                        <a:lnTo>
                          <a:pt x="12215" y="369"/>
                        </a:lnTo>
                        <a:cubicBezTo>
                          <a:pt x="12187" y="371"/>
                          <a:pt x="12163" y="351"/>
                          <a:pt x="12160" y="324"/>
                        </a:cubicBezTo>
                        <a:cubicBezTo>
                          <a:pt x="12158" y="296"/>
                          <a:pt x="12178" y="272"/>
                          <a:pt x="12205" y="269"/>
                        </a:cubicBezTo>
                        <a:close/>
                        <a:moveTo>
                          <a:pt x="12404" y="251"/>
                        </a:moveTo>
                        <a:lnTo>
                          <a:pt x="12404" y="251"/>
                        </a:lnTo>
                        <a:cubicBezTo>
                          <a:pt x="12432" y="249"/>
                          <a:pt x="12456" y="269"/>
                          <a:pt x="12459" y="296"/>
                        </a:cubicBezTo>
                        <a:cubicBezTo>
                          <a:pt x="12462" y="324"/>
                          <a:pt x="12442" y="348"/>
                          <a:pt x="12414" y="351"/>
                        </a:cubicBezTo>
                        <a:lnTo>
                          <a:pt x="12414" y="351"/>
                        </a:lnTo>
                        <a:cubicBezTo>
                          <a:pt x="12387" y="354"/>
                          <a:pt x="12362" y="334"/>
                          <a:pt x="12360" y="306"/>
                        </a:cubicBezTo>
                        <a:cubicBezTo>
                          <a:pt x="12357" y="279"/>
                          <a:pt x="12377" y="254"/>
                          <a:pt x="12404" y="251"/>
                        </a:cubicBezTo>
                        <a:close/>
                        <a:moveTo>
                          <a:pt x="12604" y="234"/>
                        </a:moveTo>
                        <a:lnTo>
                          <a:pt x="12604" y="234"/>
                        </a:lnTo>
                        <a:cubicBezTo>
                          <a:pt x="12631" y="231"/>
                          <a:pt x="12656" y="251"/>
                          <a:pt x="12658" y="278"/>
                        </a:cubicBezTo>
                        <a:cubicBezTo>
                          <a:pt x="12661" y="306"/>
                          <a:pt x="12641" y="330"/>
                          <a:pt x="12614" y="333"/>
                        </a:cubicBezTo>
                        <a:lnTo>
                          <a:pt x="12614" y="333"/>
                        </a:lnTo>
                        <a:cubicBezTo>
                          <a:pt x="12586" y="336"/>
                          <a:pt x="12562" y="316"/>
                          <a:pt x="12559" y="288"/>
                        </a:cubicBezTo>
                        <a:cubicBezTo>
                          <a:pt x="12556" y="261"/>
                          <a:pt x="12576" y="236"/>
                          <a:pt x="12604" y="234"/>
                        </a:cubicBezTo>
                        <a:close/>
                        <a:moveTo>
                          <a:pt x="12803" y="216"/>
                        </a:moveTo>
                        <a:lnTo>
                          <a:pt x="12803" y="216"/>
                        </a:lnTo>
                        <a:cubicBezTo>
                          <a:pt x="12831" y="213"/>
                          <a:pt x="12855" y="233"/>
                          <a:pt x="12858" y="261"/>
                        </a:cubicBezTo>
                        <a:cubicBezTo>
                          <a:pt x="12860" y="288"/>
                          <a:pt x="12840" y="313"/>
                          <a:pt x="12813" y="315"/>
                        </a:cubicBezTo>
                        <a:lnTo>
                          <a:pt x="12813" y="315"/>
                        </a:lnTo>
                        <a:cubicBezTo>
                          <a:pt x="12785" y="318"/>
                          <a:pt x="12761" y="298"/>
                          <a:pt x="12758" y="271"/>
                        </a:cubicBezTo>
                        <a:cubicBezTo>
                          <a:pt x="12755" y="243"/>
                          <a:pt x="12776" y="219"/>
                          <a:pt x="12803" y="216"/>
                        </a:cubicBezTo>
                        <a:close/>
                        <a:moveTo>
                          <a:pt x="13002" y="198"/>
                        </a:moveTo>
                        <a:lnTo>
                          <a:pt x="13002" y="198"/>
                        </a:lnTo>
                        <a:cubicBezTo>
                          <a:pt x="13030" y="195"/>
                          <a:pt x="13054" y="215"/>
                          <a:pt x="13057" y="243"/>
                        </a:cubicBezTo>
                        <a:cubicBezTo>
                          <a:pt x="13060" y="270"/>
                          <a:pt x="13040" y="295"/>
                          <a:pt x="13012" y="298"/>
                        </a:cubicBezTo>
                        <a:lnTo>
                          <a:pt x="13012" y="298"/>
                        </a:lnTo>
                        <a:cubicBezTo>
                          <a:pt x="12985" y="300"/>
                          <a:pt x="12960" y="280"/>
                          <a:pt x="12957" y="253"/>
                        </a:cubicBezTo>
                        <a:cubicBezTo>
                          <a:pt x="12955" y="225"/>
                          <a:pt x="12975" y="201"/>
                          <a:pt x="13002" y="198"/>
                        </a:cubicBezTo>
                        <a:close/>
                        <a:moveTo>
                          <a:pt x="13202" y="180"/>
                        </a:moveTo>
                        <a:lnTo>
                          <a:pt x="13202" y="180"/>
                        </a:lnTo>
                        <a:cubicBezTo>
                          <a:pt x="13229" y="178"/>
                          <a:pt x="13254" y="198"/>
                          <a:pt x="13256" y="225"/>
                        </a:cubicBezTo>
                        <a:cubicBezTo>
                          <a:pt x="13259" y="253"/>
                          <a:pt x="13239" y="277"/>
                          <a:pt x="13212" y="280"/>
                        </a:cubicBezTo>
                        <a:lnTo>
                          <a:pt x="13211" y="280"/>
                        </a:lnTo>
                        <a:cubicBezTo>
                          <a:pt x="13184" y="282"/>
                          <a:pt x="13159" y="262"/>
                          <a:pt x="13157" y="235"/>
                        </a:cubicBezTo>
                        <a:cubicBezTo>
                          <a:pt x="13154" y="207"/>
                          <a:pt x="13174" y="183"/>
                          <a:pt x="13202" y="180"/>
                        </a:cubicBezTo>
                        <a:close/>
                        <a:moveTo>
                          <a:pt x="13401" y="162"/>
                        </a:moveTo>
                        <a:lnTo>
                          <a:pt x="13401" y="162"/>
                        </a:lnTo>
                        <a:cubicBezTo>
                          <a:pt x="13428" y="160"/>
                          <a:pt x="13453" y="180"/>
                          <a:pt x="13456" y="207"/>
                        </a:cubicBezTo>
                        <a:cubicBezTo>
                          <a:pt x="13458" y="235"/>
                          <a:pt x="13438" y="259"/>
                          <a:pt x="13411" y="262"/>
                        </a:cubicBezTo>
                        <a:lnTo>
                          <a:pt x="13411" y="262"/>
                        </a:lnTo>
                        <a:cubicBezTo>
                          <a:pt x="13383" y="265"/>
                          <a:pt x="13359" y="245"/>
                          <a:pt x="13356" y="217"/>
                        </a:cubicBezTo>
                        <a:cubicBezTo>
                          <a:pt x="13353" y="190"/>
                          <a:pt x="13373" y="165"/>
                          <a:pt x="13401" y="162"/>
                        </a:cubicBezTo>
                        <a:close/>
                        <a:moveTo>
                          <a:pt x="13600" y="145"/>
                        </a:moveTo>
                        <a:lnTo>
                          <a:pt x="13600" y="145"/>
                        </a:lnTo>
                        <a:cubicBezTo>
                          <a:pt x="13628" y="142"/>
                          <a:pt x="13652" y="162"/>
                          <a:pt x="13655" y="189"/>
                        </a:cubicBezTo>
                        <a:cubicBezTo>
                          <a:pt x="13658" y="217"/>
                          <a:pt x="13638" y="241"/>
                          <a:pt x="13610" y="244"/>
                        </a:cubicBezTo>
                        <a:lnTo>
                          <a:pt x="13610" y="244"/>
                        </a:lnTo>
                        <a:cubicBezTo>
                          <a:pt x="13583" y="247"/>
                          <a:pt x="13558" y="227"/>
                          <a:pt x="13555" y="199"/>
                        </a:cubicBezTo>
                        <a:cubicBezTo>
                          <a:pt x="13553" y="172"/>
                          <a:pt x="13573" y="147"/>
                          <a:pt x="13600" y="145"/>
                        </a:cubicBezTo>
                        <a:close/>
                        <a:moveTo>
                          <a:pt x="13799" y="127"/>
                        </a:moveTo>
                        <a:lnTo>
                          <a:pt x="13800" y="127"/>
                        </a:lnTo>
                        <a:cubicBezTo>
                          <a:pt x="13827" y="124"/>
                          <a:pt x="13852" y="144"/>
                          <a:pt x="13854" y="172"/>
                        </a:cubicBezTo>
                        <a:cubicBezTo>
                          <a:pt x="13857" y="199"/>
                          <a:pt x="13837" y="224"/>
                          <a:pt x="13810" y="226"/>
                        </a:cubicBezTo>
                        <a:lnTo>
                          <a:pt x="13809" y="226"/>
                        </a:lnTo>
                        <a:cubicBezTo>
                          <a:pt x="13782" y="229"/>
                          <a:pt x="13757" y="209"/>
                          <a:pt x="13755" y="182"/>
                        </a:cubicBezTo>
                        <a:cubicBezTo>
                          <a:pt x="13752" y="154"/>
                          <a:pt x="13772" y="130"/>
                          <a:pt x="13799" y="127"/>
                        </a:cubicBezTo>
                        <a:close/>
                        <a:moveTo>
                          <a:pt x="13999" y="109"/>
                        </a:moveTo>
                        <a:lnTo>
                          <a:pt x="13999" y="109"/>
                        </a:lnTo>
                        <a:cubicBezTo>
                          <a:pt x="14026" y="106"/>
                          <a:pt x="14051" y="126"/>
                          <a:pt x="14054" y="154"/>
                        </a:cubicBezTo>
                        <a:cubicBezTo>
                          <a:pt x="14056" y="181"/>
                          <a:pt x="14036" y="206"/>
                          <a:pt x="14009" y="209"/>
                        </a:cubicBezTo>
                        <a:lnTo>
                          <a:pt x="14009" y="209"/>
                        </a:lnTo>
                        <a:cubicBezTo>
                          <a:pt x="13981" y="211"/>
                          <a:pt x="13957" y="191"/>
                          <a:pt x="13954" y="164"/>
                        </a:cubicBezTo>
                        <a:cubicBezTo>
                          <a:pt x="13951" y="136"/>
                          <a:pt x="13971" y="112"/>
                          <a:pt x="13999" y="109"/>
                        </a:cubicBezTo>
                        <a:close/>
                        <a:moveTo>
                          <a:pt x="14198" y="91"/>
                        </a:moveTo>
                        <a:lnTo>
                          <a:pt x="14198" y="91"/>
                        </a:lnTo>
                        <a:cubicBezTo>
                          <a:pt x="14226" y="89"/>
                          <a:pt x="14250" y="109"/>
                          <a:pt x="14253" y="136"/>
                        </a:cubicBezTo>
                        <a:cubicBezTo>
                          <a:pt x="14256" y="164"/>
                          <a:pt x="14236" y="188"/>
                          <a:pt x="14208" y="191"/>
                        </a:cubicBezTo>
                        <a:lnTo>
                          <a:pt x="14208" y="191"/>
                        </a:lnTo>
                        <a:cubicBezTo>
                          <a:pt x="14181" y="194"/>
                          <a:pt x="14156" y="173"/>
                          <a:pt x="14153" y="146"/>
                        </a:cubicBezTo>
                        <a:cubicBezTo>
                          <a:pt x="14151" y="119"/>
                          <a:pt x="14171" y="94"/>
                          <a:pt x="14198" y="91"/>
                        </a:cubicBezTo>
                        <a:close/>
                        <a:moveTo>
                          <a:pt x="14397" y="73"/>
                        </a:moveTo>
                        <a:lnTo>
                          <a:pt x="14397" y="73"/>
                        </a:lnTo>
                        <a:cubicBezTo>
                          <a:pt x="14425" y="71"/>
                          <a:pt x="14449" y="91"/>
                          <a:pt x="14452" y="118"/>
                        </a:cubicBezTo>
                        <a:cubicBezTo>
                          <a:pt x="14455" y="146"/>
                          <a:pt x="14435" y="170"/>
                          <a:pt x="14407" y="173"/>
                        </a:cubicBezTo>
                        <a:lnTo>
                          <a:pt x="14407" y="173"/>
                        </a:lnTo>
                        <a:cubicBezTo>
                          <a:pt x="14380" y="176"/>
                          <a:pt x="14355" y="156"/>
                          <a:pt x="14353" y="128"/>
                        </a:cubicBezTo>
                        <a:cubicBezTo>
                          <a:pt x="14350" y="101"/>
                          <a:pt x="14370" y="76"/>
                          <a:pt x="14397" y="73"/>
                        </a:cubicBezTo>
                        <a:close/>
                        <a:moveTo>
                          <a:pt x="14597" y="56"/>
                        </a:moveTo>
                        <a:lnTo>
                          <a:pt x="14597" y="56"/>
                        </a:lnTo>
                        <a:cubicBezTo>
                          <a:pt x="14624" y="53"/>
                          <a:pt x="14649" y="73"/>
                          <a:pt x="14652" y="100"/>
                        </a:cubicBezTo>
                        <a:cubicBezTo>
                          <a:pt x="14654" y="128"/>
                          <a:pt x="14634" y="152"/>
                          <a:pt x="14607" y="155"/>
                        </a:cubicBezTo>
                        <a:lnTo>
                          <a:pt x="14607" y="155"/>
                        </a:lnTo>
                        <a:cubicBezTo>
                          <a:pt x="14579" y="158"/>
                          <a:pt x="14555" y="138"/>
                          <a:pt x="14552" y="110"/>
                        </a:cubicBezTo>
                        <a:cubicBezTo>
                          <a:pt x="14549" y="83"/>
                          <a:pt x="14569" y="58"/>
                          <a:pt x="14597" y="56"/>
                        </a:cubicBezTo>
                        <a:close/>
                        <a:moveTo>
                          <a:pt x="14796" y="38"/>
                        </a:moveTo>
                        <a:lnTo>
                          <a:pt x="14796" y="38"/>
                        </a:lnTo>
                        <a:cubicBezTo>
                          <a:pt x="14824" y="35"/>
                          <a:pt x="14848" y="55"/>
                          <a:pt x="14851" y="83"/>
                        </a:cubicBezTo>
                        <a:cubicBezTo>
                          <a:pt x="14854" y="110"/>
                          <a:pt x="14834" y="135"/>
                          <a:pt x="14806" y="137"/>
                        </a:cubicBezTo>
                        <a:lnTo>
                          <a:pt x="14806" y="137"/>
                        </a:lnTo>
                        <a:cubicBezTo>
                          <a:pt x="14778" y="140"/>
                          <a:pt x="14754" y="120"/>
                          <a:pt x="14751" y="93"/>
                        </a:cubicBezTo>
                        <a:cubicBezTo>
                          <a:pt x="14748" y="65"/>
                          <a:pt x="14769" y="41"/>
                          <a:pt x="14796" y="38"/>
                        </a:cubicBezTo>
                        <a:close/>
                        <a:moveTo>
                          <a:pt x="14995" y="20"/>
                        </a:moveTo>
                        <a:lnTo>
                          <a:pt x="14995" y="20"/>
                        </a:lnTo>
                        <a:cubicBezTo>
                          <a:pt x="15023" y="17"/>
                          <a:pt x="15047" y="37"/>
                          <a:pt x="15050" y="65"/>
                        </a:cubicBezTo>
                        <a:cubicBezTo>
                          <a:pt x="15053" y="92"/>
                          <a:pt x="15033" y="117"/>
                          <a:pt x="15005" y="120"/>
                        </a:cubicBezTo>
                        <a:lnTo>
                          <a:pt x="15005" y="120"/>
                        </a:lnTo>
                        <a:cubicBezTo>
                          <a:pt x="14978" y="122"/>
                          <a:pt x="14953" y="102"/>
                          <a:pt x="14951" y="75"/>
                        </a:cubicBezTo>
                        <a:cubicBezTo>
                          <a:pt x="14948" y="47"/>
                          <a:pt x="14968" y="23"/>
                          <a:pt x="14995" y="20"/>
                        </a:cubicBezTo>
                        <a:close/>
                        <a:moveTo>
                          <a:pt x="15195" y="2"/>
                        </a:moveTo>
                        <a:lnTo>
                          <a:pt x="15195" y="2"/>
                        </a:lnTo>
                        <a:cubicBezTo>
                          <a:pt x="15222" y="0"/>
                          <a:pt x="15247" y="20"/>
                          <a:pt x="15249" y="47"/>
                        </a:cubicBezTo>
                        <a:cubicBezTo>
                          <a:pt x="15252" y="75"/>
                          <a:pt x="15232" y="99"/>
                          <a:pt x="15205" y="102"/>
                        </a:cubicBezTo>
                        <a:lnTo>
                          <a:pt x="15205" y="102"/>
                        </a:lnTo>
                        <a:cubicBezTo>
                          <a:pt x="15177" y="105"/>
                          <a:pt x="15153" y="84"/>
                          <a:pt x="15150" y="57"/>
                        </a:cubicBezTo>
                        <a:cubicBezTo>
                          <a:pt x="15147" y="30"/>
                          <a:pt x="15167" y="5"/>
                          <a:pt x="15195" y="2"/>
                        </a:cubicBezTo>
                        <a:close/>
                      </a:path>
                    </a:pathLst>
                  </a:custGeom>
                  <a:solidFill>
                    <a:srgbClr val="984807"/>
                  </a:solidFill>
                  <a:ln w="1588" cap="flat">
                    <a:solidFill>
                      <a:srgbClr val="984807"/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32" name="Freeform 341"/>
                  <p:cNvSpPr>
                    <a:spLocks noEditPoints="1"/>
                  </p:cNvSpPr>
                  <p:nvPr/>
                </p:nvSpPr>
                <p:spPr bwMode="auto">
                  <a:xfrm>
                    <a:off x="16863" y="11911"/>
                    <a:ext cx="56" cy="56"/>
                  </a:xfrm>
                  <a:custGeom>
                    <a:avLst/>
                    <a:gdLst>
                      <a:gd name="T0" fmla="*/ 56 w 56"/>
                      <a:gd name="T1" fmla="*/ 56 h 56"/>
                      <a:gd name="T2" fmla="*/ 0 w 56"/>
                      <a:gd name="T3" fmla="*/ 0 h 56"/>
                      <a:gd name="T4" fmla="*/ 28 w 56"/>
                      <a:gd name="T5" fmla="*/ 0 h 56"/>
                      <a:gd name="T6" fmla="*/ 28 w 56"/>
                      <a:gd name="T7" fmla="*/ 56 h 56"/>
                      <a:gd name="T8" fmla="*/ 0 w 56"/>
                      <a:gd name="T9" fmla="*/ 56 h 56"/>
                      <a:gd name="T10" fmla="*/ 56 w 56"/>
                      <a:gd name="T11" fmla="*/ 0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6" h="56">
                        <a:moveTo>
                          <a:pt x="56" y="56"/>
                        </a:moveTo>
                        <a:lnTo>
                          <a:pt x="0" y="0"/>
                        </a:lnTo>
                        <a:moveTo>
                          <a:pt x="28" y="0"/>
                        </a:moveTo>
                        <a:lnTo>
                          <a:pt x="28" y="56"/>
                        </a:lnTo>
                        <a:moveTo>
                          <a:pt x="0" y="56"/>
                        </a:moveTo>
                        <a:lnTo>
                          <a:pt x="56" y="0"/>
                        </a:lnTo>
                      </a:path>
                    </a:pathLst>
                  </a:custGeom>
                  <a:noFill/>
                  <a:ln w="28575" cap="flat">
                    <a:solidFill>
                      <a:srgbClr val="98480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33" name="Freeform 342"/>
                  <p:cNvSpPr>
                    <a:spLocks noEditPoints="1"/>
                  </p:cNvSpPr>
                  <p:nvPr/>
                </p:nvSpPr>
                <p:spPr bwMode="auto">
                  <a:xfrm>
                    <a:off x="17777" y="11817"/>
                    <a:ext cx="56" cy="56"/>
                  </a:xfrm>
                  <a:custGeom>
                    <a:avLst/>
                    <a:gdLst>
                      <a:gd name="T0" fmla="*/ 56 w 56"/>
                      <a:gd name="T1" fmla="*/ 56 h 56"/>
                      <a:gd name="T2" fmla="*/ 0 w 56"/>
                      <a:gd name="T3" fmla="*/ 0 h 56"/>
                      <a:gd name="T4" fmla="*/ 28 w 56"/>
                      <a:gd name="T5" fmla="*/ 0 h 56"/>
                      <a:gd name="T6" fmla="*/ 28 w 56"/>
                      <a:gd name="T7" fmla="*/ 56 h 56"/>
                      <a:gd name="T8" fmla="*/ 0 w 56"/>
                      <a:gd name="T9" fmla="*/ 56 h 56"/>
                      <a:gd name="T10" fmla="*/ 56 w 56"/>
                      <a:gd name="T11" fmla="*/ 0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6" h="56">
                        <a:moveTo>
                          <a:pt x="56" y="56"/>
                        </a:moveTo>
                        <a:lnTo>
                          <a:pt x="0" y="0"/>
                        </a:lnTo>
                        <a:moveTo>
                          <a:pt x="28" y="0"/>
                        </a:moveTo>
                        <a:lnTo>
                          <a:pt x="28" y="56"/>
                        </a:lnTo>
                        <a:moveTo>
                          <a:pt x="0" y="56"/>
                        </a:moveTo>
                        <a:lnTo>
                          <a:pt x="56" y="0"/>
                        </a:lnTo>
                      </a:path>
                    </a:pathLst>
                  </a:custGeom>
                  <a:noFill/>
                  <a:ln w="28575" cap="flat">
                    <a:solidFill>
                      <a:srgbClr val="98480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34" name="Freeform 343"/>
                  <p:cNvSpPr>
                    <a:spLocks noEditPoints="1"/>
                  </p:cNvSpPr>
                  <p:nvPr/>
                </p:nvSpPr>
                <p:spPr bwMode="auto">
                  <a:xfrm>
                    <a:off x="18691" y="11713"/>
                    <a:ext cx="56" cy="56"/>
                  </a:xfrm>
                  <a:custGeom>
                    <a:avLst/>
                    <a:gdLst>
                      <a:gd name="T0" fmla="*/ 56 w 56"/>
                      <a:gd name="T1" fmla="*/ 56 h 56"/>
                      <a:gd name="T2" fmla="*/ 0 w 56"/>
                      <a:gd name="T3" fmla="*/ 0 h 56"/>
                      <a:gd name="T4" fmla="*/ 28 w 56"/>
                      <a:gd name="T5" fmla="*/ 0 h 56"/>
                      <a:gd name="T6" fmla="*/ 28 w 56"/>
                      <a:gd name="T7" fmla="*/ 56 h 56"/>
                      <a:gd name="T8" fmla="*/ 0 w 56"/>
                      <a:gd name="T9" fmla="*/ 56 h 56"/>
                      <a:gd name="T10" fmla="*/ 56 w 56"/>
                      <a:gd name="T11" fmla="*/ 0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6" h="56">
                        <a:moveTo>
                          <a:pt x="56" y="56"/>
                        </a:moveTo>
                        <a:lnTo>
                          <a:pt x="0" y="0"/>
                        </a:lnTo>
                        <a:moveTo>
                          <a:pt x="28" y="0"/>
                        </a:moveTo>
                        <a:lnTo>
                          <a:pt x="28" y="56"/>
                        </a:lnTo>
                        <a:moveTo>
                          <a:pt x="0" y="56"/>
                        </a:moveTo>
                        <a:lnTo>
                          <a:pt x="56" y="0"/>
                        </a:lnTo>
                      </a:path>
                    </a:pathLst>
                  </a:custGeom>
                  <a:noFill/>
                  <a:ln w="28575" cap="flat">
                    <a:solidFill>
                      <a:srgbClr val="98480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35" name="Freeform 344"/>
                  <p:cNvSpPr>
                    <a:spLocks noEditPoints="1"/>
                  </p:cNvSpPr>
                  <p:nvPr/>
                </p:nvSpPr>
                <p:spPr bwMode="auto">
                  <a:xfrm>
                    <a:off x="19605" y="11735"/>
                    <a:ext cx="56" cy="56"/>
                  </a:xfrm>
                  <a:custGeom>
                    <a:avLst/>
                    <a:gdLst>
                      <a:gd name="T0" fmla="*/ 56 w 56"/>
                      <a:gd name="T1" fmla="*/ 56 h 56"/>
                      <a:gd name="T2" fmla="*/ 0 w 56"/>
                      <a:gd name="T3" fmla="*/ 0 h 56"/>
                      <a:gd name="T4" fmla="*/ 28 w 56"/>
                      <a:gd name="T5" fmla="*/ 0 h 56"/>
                      <a:gd name="T6" fmla="*/ 28 w 56"/>
                      <a:gd name="T7" fmla="*/ 56 h 56"/>
                      <a:gd name="T8" fmla="*/ 0 w 56"/>
                      <a:gd name="T9" fmla="*/ 56 h 56"/>
                      <a:gd name="T10" fmla="*/ 56 w 56"/>
                      <a:gd name="T11" fmla="*/ 0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6" h="56">
                        <a:moveTo>
                          <a:pt x="56" y="56"/>
                        </a:moveTo>
                        <a:lnTo>
                          <a:pt x="0" y="0"/>
                        </a:lnTo>
                        <a:moveTo>
                          <a:pt x="28" y="0"/>
                        </a:moveTo>
                        <a:lnTo>
                          <a:pt x="28" y="56"/>
                        </a:lnTo>
                        <a:moveTo>
                          <a:pt x="0" y="56"/>
                        </a:moveTo>
                        <a:lnTo>
                          <a:pt x="56" y="0"/>
                        </a:lnTo>
                      </a:path>
                    </a:pathLst>
                  </a:custGeom>
                  <a:noFill/>
                  <a:ln w="28575" cap="flat">
                    <a:solidFill>
                      <a:srgbClr val="98480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36" name="Freeform 345"/>
                  <p:cNvSpPr>
                    <a:spLocks noEditPoints="1"/>
                  </p:cNvSpPr>
                  <p:nvPr/>
                </p:nvSpPr>
                <p:spPr bwMode="auto">
                  <a:xfrm>
                    <a:off x="20519" y="11654"/>
                    <a:ext cx="56" cy="55"/>
                  </a:xfrm>
                  <a:custGeom>
                    <a:avLst/>
                    <a:gdLst>
                      <a:gd name="T0" fmla="*/ 56 w 56"/>
                      <a:gd name="T1" fmla="*/ 55 h 55"/>
                      <a:gd name="T2" fmla="*/ 0 w 56"/>
                      <a:gd name="T3" fmla="*/ 0 h 55"/>
                      <a:gd name="T4" fmla="*/ 28 w 56"/>
                      <a:gd name="T5" fmla="*/ 0 h 55"/>
                      <a:gd name="T6" fmla="*/ 28 w 56"/>
                      <a:gd name="T7" fmla="*/ 55 h 55"/>
                      <a:gd name="T8" fmla="*/ 0 w 56"/>
                      <a:gd name="T9" fmla="*/ 55 h 55"/>
                      <a:gd name="T10" fmla="*/ 56 w 56"/>
                      <a:gd name="T11" fmla="*/ 0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6" h="55">
                        <a:moveTo>
                          <a:pt x="56" y="55"/>
                        </a:moveTo>
                        <a:lnTo>
                          <a:pt x="0" y="0"/>
                        </a:lnTo>
                        <a:moveTo>
                          <a:pt x="28" y="0"/>
                        </a:moveTo>
                        <a:lnTo>
                          <a:pt x="28" y="55"/>
                        </a:lnTo>
                        <a:moveTo>
                          <a:pt x="0" y="55"/>
                        </a:moveTo>
                        <a:lnTo>
                          <a:pt x="56" y="0"/>
                        </a:lnTo>
                      </a:path>
                    </a:pathLst>
                  </a:custGeom>
                  <a:noFill/>
                  <a:ln w="28575" cap="flat">
                    <a:solidFill>
                      <a:srgbClr val="98480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37" name="Freeform 346"/>
                  <p:cNvSpPr>
                    <a:spLocks noEditPoints="1"/>
                  </p:cNvSpPr>
                  <p:nvPr/>
                </p:nvSpPr>
                <p:spPr bwMode="auto">
                  <a:xfrm>
                    <a:off x="16883" y="11002"/>
                    <a:ext cx="3667" cy="377"/>
                  </a:xfrm>
                  <a:custGeom>
                    <a:avLst/>
                    <a:gdLst>
                      <a:gd name="T0" fmla="*/ 36 w 15279"/>
                      <a:gd name="T1" fmla="*/ 1571 h 1573"/>
                      <a:gd name="T2" fmla="*/ 766 w 15279"/>
                      <a:gd name="T3" fmla="*/ 1471 h 1573"/>
                      <a:gd name="T4" fmla="*/ 986 w 15279"/>
                      <a:gd name="T5" fmla="*/ 1419 h 1573"/>
                      <a:gd name="T6" fmla="*/ 958 w 15279"/>
                      <a:gd name="T7" fmla="*/ 1455 h 1573"/>
                      <a:gd name="T8" fmla="*/ 1693 w 15279"/>
                      <a:gd name="T9" fmla="*/ 1418 h 1573"/>
                      <a:gd name="T10" fmla="*/ 1942 w 15279"/>
                      <a:gd name="T11" fmla="*/ 1331 h 1573"/>
                      <a:gd name="T12" fmla="*/ 1942 w 15279"/>
                      <a:gd name="T13" fmla="*/ 1331 h 1573"/>
                      <a:gd name="T14" fmla="*/ 2204 w 15279"/>
                      <a:gd name="T15" fmla="*/ 1371 h 1573"/>
                      <a:gd name="T16" fmla="*/ 2933 w 15279"/>
                      <a:gd name="T17" fmla="*/ 1271 h 1573"/>
                      <a:gd name="T18" fmla="*/ 3153 w 15279"/>
                      <a:gd name="T19" fmla="*/ 1219 h 1573"/>
                      <a:gd name="T20" fmla="*/ 3125 w 15279"/>
                      <a:gd name="T21" fmla="*/ 1254 h 1573"/>
                      <a:gd name="T22" fmla="*/ 3415 w 15279"/>
                      <a:gd name="T23" fmla="*/ 1259 h 1573"/>
                      <a:gd name="T24" fmla="*/ 3839 w 15279"/>
                      <a:gd name="T25" fmla="*/ 1156 h 1573"/>
                      <a:gd name="T26" fmla="*/ 3669 w 15279"/>
                      <a:gd name="T27" fmla="*/ 1236 h 1573"/>
                      <a:gd name="T28" fmla="*/ 4395 w 15279"/>
                      <a:gd name="T29" fmla="*/ 1101 h 1573"/>
                      <a:gd name="T30" fmla="*/ 4611 w 15279"/>
                      <a:gd name="T31" fmla="*/ 1036 h 1573"/>
                      <a:gd name="T32" fmla="*/ 4585 w 15279"/>
                      <a:gd name="T33" fmla="*/ 1073 h 1573"/>
                      <a:gd name="T34" fmla="*/ 5317 w 15279"/>
                      <a:gd name="T35" fmla="*/ 991 h 1573"/>
                      <a:gd name="T36" fmla="*/ 5560 w 15279"/>
                      <a:gd name="T37" fmla="*/ 888 h 1573"/>
                      <a:gd name="T38" fmla="*/ 5560 w 15279"/>
                      <a:gd name="T39" fmla="*/ 888 h 1573"/>
                      <a:gd name="T40" fmla="*/ 5824 w 15279"/>
                      <a:gd name="T41" fmla="*/ 912 h 1573"/>
                      <a:gd name="T42" fmla="*/ 6545 w 15279"/>
                      <a:gd name="T43" fmla="*/ 768 h 1573"/>
                      <a:gd name="T44" fmla="*/ 6762 w 15279"/>
                      <a:gd name="T45" fmla="*/ 702 h 1573"/>
                      <a:gd name="T46" fmla="*/ 6735 w 15279"/>
                      <a:gd name="T47" fmla="*/ 738 h 1573"/>
                      <a:gd name="T48" fmla="*/ 7025 w 15279"/>
                      <a:gd name="T49" fmla="*/ 725 h 1573"/>
                      <a:gd name="T50" fmla="*/ 7649 w 15279"/>
                      <a:gd name="T51" fmla="*/ 564 h 1573"/>
                      <a:gd name="T52" fmla="*/ 7278 w 15279"/>
                      <a:gd name="T53" fmla="*/ 686 h 1573"/>
                      <a:gd name="T54" fmla="*/ 8003 w 15279"/>
                      <a:gd name="T55" fmla="*/ 560 h 1573"/>
                      <a:gd name="T56" fmla="*/ 8222 w 15279"/>
                      <a:gd name="T57" fmla="*/ 507 h 1573"/>
                      <a:gd name="T58" fmla="*/ 8194 w 15279"/>
                      <a:gd name="T59" fmla="*/ 542 h 1573"/>
                      <a:gd name="T60" fmla="*/ 8929 w 15279"/>
                      <a:gd name="T61" fmla="*/ 500 h 1573"/>
                      <a:gd name="T62" fmla="*/ 9177 w 15279"/>
                      <a:gd name="T63" fmla="*/ 411 h 1573"/>
                      <a:gd name="T64" fmla="*/ 9177 w 15279"/>
                      <a:gd name="T65" fmla="*/ 411 h 1573"/>
                      <a:gd name="T66" fmla="*/ 9439 w 15279"/>
                      <a:gd name="T67" fmla="*/ 449 h 1573"/>
                      <a:gd name="T68" fmla="*/ 10168 w 15279"/>
                      <a:gd name="T69" fmla="*/ 345 h 1573"/>
                      <a:gd name="T70" fmla="*/ 10388 w 15279"/>
                      <a:gd name="T71" fmla="*/ 290 h 1573"/>
                      <a:gd name="T72" fmla="*/ 10359 w 15279"/>
                      <a:gd name="T73" fmla="*/ 326 h 1573"/>
                      <a:gd name="T74" fmla="*/ 10649 w 15279"/>
                      <a:gd name="T75" fmla="*/ 329 h 1573"/>
                      <a:gd name="T76" fmla="*/ 11343 w 15279"/>
                      <a:gd name="T77" fmla="*/ 195 h 1573"/>
                      <a:gd name="T78" fmla="*/ 10897 w 15279"/>
                      <a:gd name="T79" fmla="*/ 240 h 1573"/>
                      <a:gd name="T80" fmla="*/ 11603 w 15279"/>
                      <a:gd name="T81" fmla="*/ 241 h 1573"/>
                      <a:gd name="T82" fmla="*/ 11889 w 15279"/>
                      <a:gd name="T83" fmla="*/ 195 h 1573"/>
                      <a:gd name="T84" fmla="*/ 12112 w 15279"/>
                      <a:gd name="T85" fmla="*/ 152 h 1573"/>
                      <a:gd name="T86" fmla="*/ 12081 w 15279"/>
                      <a:gd name="T87" fmla="*/ 186 h 1573"/>
                      <a:gd name="T88" fmla="*/ 12818 w 15279"/>
                      <a:gd name="T89" fmla="*/ 182 h 1573"/>
                      <a:gd name="T90" fmla="*/ 13070 w 15279"/>
                      <a:gd name="T91" fmla="*/ 106 h 1573"/>
                      <a:gd name="T92" fmla="*/ 13070 w 15279"/>
                      <a:gd name="T93" fmla="*/ 106 h 1573"/>
                      <a:gd name="T94" fmla="*/ 13329 w 15279"/>
                      <a:gd name="T95" fmla="*/ 157 h 1573"/>
                      <a:gd name="T96" fmla="*/ 14063 w 15279"/>
                      <a:gd name="T97" fmla="*/ 90 h 1573"/>
                      <a:gd name="T98" fmla="*/ 14285 w 15279"/>
                      <a:gd name="T99" fmla="*/ 47 h 1573"/>
                      <a:gd name="T100" fmla="*/ 14255 w 15279"/>
                      <a:gd name="T101" fmla="*/ 81 h 1573"/>
                      <a:gd name="T102" fmla="*/ 14992 w 15279"/>
                      <a:gd name="T103" fmla="*/ 77 h 1573"/>
                      <a:gd name="T104" fmla="*/ 15244 w 15279"/>
                      <a:gd name="T105" fmla="*/ 1 h 1573"/>
                      <a:gd name="T106" fmla="*/ 15244 w 15279"/>
                      <a:gd name="T107" fmla="*/ 1 h 15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15279" h="1573">
                        <a:moveTo>
                          <a:pt x="31" y="1508"/>
                        </a:moveTo>
                        <a:lnTo>
                          <a:pt x="477" y="1466"/>
                        </a:lnTo>
                        <a:cubicBezTo>
                          <a:pt x="494" y="1465"/>
                          <a:pt x="510" y="1478"/>
                          <a:pt x="511" y="1495"/>
                        </a:cubicBezTo>
                        <a:cubicBezTo>
                          <a:pt x="513" y="1513"/>
                          <a:pt x="500" y="1528"/>
                          <a:pt x="483" y="1530"/>
                        </a:cubicBezTo>
                        <a:lnTo>
                          <a:pt x="36" y="1571"/>
                        </a:lnTo>
                        <a:cubicBezTo>
                          <a:pt x="19" y="1573"/>
                          <a:pt x="3" y="1560"/>
                          <a:pt x="2" y="1542"/>
                        </a:cubicBezTo>
                        <a:cubicBezTo>
                          <a:pt x="0" y="1525"/>
                          <a:pt x="13" y="1509"/>
                          <a:pt x="31" y="1508"/>
                        </a:cubicBezTo>
                        <a:close/>
                        <a:moveTo>
                          <a:pt x="731" y="1443"/>
                        </a:moveTo>
                        <a:lnTo>
                          <a:pt x="731" y="1443"/>
                        </a:lnTo>
                        <a:cubicBezTo>
                          <a:pt x="749" y="1441"/>
                          <a:pt x="764" y="1454"/>
                          <a:pt x="766" y="1471"/>
                        </a:cubicBezTo>
                        <a:cubicBezTo>
                          <a:pt x="768" y="1489"/>
                          <a:pt x="756" y="1505"/>
                          <a:pt x="738" y="1506"/>
                        </a:cubicBezTo>
                        <a:lnTo>
                          <a:pt x="738" y="1506"/>
                        </a:lnTo>
                        <a:cubicBezTo>
                          <a:pt x="720" y="1508"/>
                          <a:pt x="705" y="1496"/>
                          <a:pt x="703" y="1478"/>
                        </a:cubicBezTo>
                        <a:cubicBezTo>
                          <a:pt x="701" y="1461"/>
                          <a:pt x="713" y="1445"/>
                          <a:pt x="731" y="1443"/>
                        </a:cubicBezTo>
                        <a:close/>
                        <a:moveTo>
                          <a:pt x="986" y="1419"/>
                        </a:moveTo>
                        <a:lnTo>
                          <a:pt x="986" y="1419"/>
                        </a:lnTo>
                        <a:cubicBezTo>
                          <a:pt x="1004" y="1417"/>
                          <a:pt x="1019" y="1430"/>
                          <a:pt x="1021" y="1448"/>
                        </a:cubicBezTo>
                        <a:cubicBezTo>
                          <a:pt x="1023" y="1465"/>
                          <a:pt x="1011" y="1481"/>
                          <a:pt x="993" y="1483"/>
                        </a:cubicBezTo>
                        <a:lnTo>
                          <a:pt x="993" y="1483"/>
                        </a:lnTo>
                        <a:cubicBezTo>
                          <a:pt x="975" y="1485"/>
                          <a:pt x="960" y="1472"/>
                          <a:pt x="958" y="1455"/>
                        </a:cubicBezTo>
                        <a:cubicBezTo>
                          <a:pt x="956" y="1437"/>
                          <a:pt x="968" y="1421"/>
                          <a:pt x="986" y="1419"/>
                        </a:cubicBezTo>
                        <a:close/>
                        <a:moveTo>
                          <a:pt x="1241" y="1396"/>
                        </a:moveTo>
                        <a:lnTo>
                          <a:pt x="1688" y="1354"/>
                        </a:lnTo>
                        <a:cubicBezTo>
                          <a:pt x="1705" y="1353"/>
                          <a:pt x="1721" y="1366"/>
                          <a:pt x="1722" y="1383"/>
                        </a:cubicBezTo>
                        <a:cubicBezTo>
                          <a:pt x="1724" y="1401"/>
                          <a:pt x="1711" y="1417"/>
                          <a:pt x="1693" y="1418"/>
                        </a:cubicBezTo>
                        <a:lnTo>
                          <a:pt x="1247" y="1459"/>
                        </a:lnTo>
                        <a:cubicBezTo>
                          <a:pt x="1230" y="1461"/>
                          <a:pt x="1214" y="1448"/>
                          <a:pt x="1213" y="1430"/>
                        </a:cubicBezTo>
                        <a:cubicBezTo>
                          <a:pt x="1211" y="1413"/>
                          <a:pt x="1224" y="1397"/>
                          <a:pt x="1241" y="1396"/>
                        </a:cubicBezTo>
                        <a:close/>
                        <a:moveTo>
                          <a:pt x="1942" y="1331"/>
                        </a:moveTo>
                        <a:lnTo>
                          <a:pt x="1942" y="1331"/>
                        </a:lnTo>
                        <a:cubicBezTo>
                          <a:pt x="1960" y="1329"/>
                          <a:pt x="1975" y="1342"/>
                          <a:pt x="1977" y="1359"/>
                        </a:cubicBezTo>
                        <a:cubicBezTo>
                          <a:pt x="1979" y="1377"/>
                          <a:pt x="1967" y="1393"/>
                          <a:pt x="1949" y="1395"/>
                        </a:cubicBezTo>
                        <a:lnTo>
                          <a:pt x="1949" y="1395"/>
                        </a:lnTo>
                        <a:cubicBezTo>
                          <a:pt x="1931" y="1396"/>
                          <a:pt x="1916" y="1384"/>
                          <a:pt x="1914" y="1366"/>
                        </a:cubicBezTo>
                        <a:cubicBezTo>
                          <a:pt x="1912" y="1349"/>
                          <a:pt x="1924" y="1333"/>
                          <a:pt x="1942" y="1331"/>
                        </a:cubicBezTo>
                        <a:close/>
                        <a:moveTo>
                          <a:pt x="2197" y="1307"/>
                        </a:moveTo>
                        <a:lnTo>
                          <a:pt x="2197" y="1307"/>
                        </a:lnTo>
                        <a:cubicBezTo>
                          <a:pt x="2215" y="1305"/>
                          <a:pt x="2230" y="1318"/>
                          <a:pt x="2232" y="1336"/>
                        </a:cubicBezTo>
                        <a:cubicBezTo>
                          <a:pt x="2234" y="1353"/>
                          <a:pt x="2221" y="1369"/>
                          <a:pt x="2204" y="1371"/>
                        </a:cubicBezTo>
                        <a:lnTo>
                          <a:pt x="2204" y="1371"/>
                        </a:lnTo>
                        <a:cubicBezTo>
                          <a:pt x="2186" y="1373"/>
                          <a:pt x="2170" y="1360"/>
                          <a:pt x="2169" y="1343"/>
                        </a:cubicBezTo>
                        <a:cubicBezTo>
                          <a:pt x="2167" y="1325"/>
                          <a:pt x="2179" y="1309"/>
                          <a:pt x="2197" y="1307"/>
                        </a:cubicBezTo>
                        <a:close/>
                        <a:moveTo>
                          <a:pt x="2452" y="1284"/>
                        </a:moveTo>
                        <a:lnTo>
                          <a:pt x="2899" y="1242"/>
                        </a:lnTo>
                        <a:cubicBezTo>
                          <a:pt x="2916" y="1241"/>
                          <a:pt x="2932" y="1254"/>
                          <a:pt x="2933" y="1271"/>
                        </a:cubicBezTo>
                        <a:cubicBezTo>
                          <a:pt x="2935" y="1289"/>
                          <a:pt x="2922" y="1305"/>
                          <a:pt x="2904" y="1306"/>
                        </a:cubicBezTo>
                        <a:lnTo>
                          <a:pt x="2458" y="1347"/>
                        </a:lnTo>
                        <a:cubicBezTo>
                          <a:pt x="2441" y="1349"/>
                          <a:pt x="2425" y="1336"/>
                          <a:pt x="2424" y="1319"/>
                        </a:cubicBezTo>
                        <a:cubicBezTo>
                          <a:pt x="2422" y="1301"/>
                          <a:pt x="2435" y="1285"/>
                          <a:pt x="2452" y="1284"/>
                        </a:cubicBezTo>
                        <a:close/>
                        <a:moveTo>
                          <a:pt x="3153" y="1219"/>
                        </a:moveTo>
                        <a:lnTo>
                          <a:pt x="3153" y="1219"/>
                        </a:lnTo>
                        <a:cubicBezTo>
                          <a:pt x="3171" y="1217"/>
                          <a:pt x="3186" y="1230"/>
                          <a:pt x="3188" y="1247"/>
                        </a:cubicBezTo>
                        <a:cubicBezTo>
                          <a:pt x="3190" y="1265"/>
                          <a:pt x="3177" y="1281"/>
                          <a:pt x="3160" y="1283"/>
                        </a:cubicBezTo>
                        <a:lnTo>
                          <a:pt x="3160" y="1283"/>
                        </a:lnTo>
                        <a:cubicBezTo>
                          <a:pt x="3142" y="1284"/>
                          <a:pt x="3126" y="1272"/>
                          <a:pt x="3125" y="1254"/>
                        </a:cubicBezTo>
                        <a:cubicBezTo>
                          <a:pt x="3123" y="1237"/>
                          <a:pt x="3135" y="1221"/>
                          <a:pt x="3153" y="1219"/>
                        </a:cubicBezTo>
                        <a:close/>
                        <a:moveTo>
                          <a:pt x="3408" y="1195"/>
                        </a:moveTo>
                        <a:lnTo>
                          <a:pt x="3408" y="1195"/>
                        </a:lnTo>
                        <a:cubicBezTo>
                          <a:pt x="3426" y="1194"/>
                          <a:pt x="3441" y="1206"/>
                          <a:pt x="3443" y="1224"/>
                        </a:cubicBezTo>
                        <a:cubicBezTo>
                          <a:pt x="3445" y="1241"/>
                          <a:pt x="3432" y="1257"/>
                          <a:pt x="3415" y="1259"/>
                        </a:cubicBezTo>
                        <a:lnTo>
                          <a:pt x="3415" y="1259"/>
                        </a:lnTo>
                        <a:cubicBezTo>
                          <a:pt x="3397" y="1261"/>
                          <a:pt x="3381" y="1248"/>
                          <a:pt x="3380" y="1231"/>
                        </a:cubicBezTo>
                        <a:cubicBezTo>
                          <a:pt x="3378" y="1213"/>
                          <a:pt x="3390" y="1197"/>
                          <a:pt x="3408" y="1195"/>
                        </a:cubicBezTo>
                        <a:close/>
                        <a:moveTo>
                          <a:pt x="3663" y="1172"/>
                        </a:moveTo>
                        <a:lnTo>
                          <a:pt x="3839" y="1156"/>
                        </a:lnTo>
                        <a:lnTo>
                          <a:pt x="4105" y="1114"/>
                        </a:lnTo>
                        <a:cubicBezTo>
                          <a:pt x="4123" y="1111"/>
                          <a:pt x="4139" y="1123"/>
                          <a:pt x="4142" y="1141"/>
                        </a:cubicBezTo>
                        <a:cubicBezTo>
                          <a:pt x="4145" y="1158"/>
                          <a:pt x="4133" y="1175"/>
                          <a:pt x="4115" y="1177"/>
                        </a:cubicBezTo>
                        <a:lnTo>
                          <a:pt x="3844" y="1219"/>
                        </a:lnTo>
                        <a:lnTo>
                          <a:pt x="3669" y="1236"/>
                        </a:lnTo>
                        <a:cubicBezTo>
                          <a:pt x="3652" y="1237"/>
                          <a:pt x="3636" y="1224"/>
                          <a:pt x="3635" y="1207"/>
                        </a:cubicBezTo>
                        <a:cubicBezTo>
                          <a:pt x="3633" y="1189"/>
                          <a:pt x="3646" y="1173"/>
                          <a:pt x="3663" y="1172"/>
                        </a:cubicBezTo>
                        <a:close/>
                        <a:moveTo>
                          <a:pt x="4358" y="1075"/>
                        </a:moveTo>
                        <a:lnTo>
                          <a:pt x="4358" y="1075"/>
                        </a:lnTo>
                        <a:cubicBezTo>
                          <a:pt x="4375" y="1072"/>
                          <a:pt x="4392" y="1084"/>
                          <a:pt x="4395" y="1101"/>
                        </a:cubicBezTo>
                        <a:cubicBezTo>
                          <a:pt x="4398" y="1118"/>
                          <a:pt x="4386" y="1135"/>
                          <a:pt x="4369" y="1138"/>
                        </a:cubicBezTo>
                        <a:lnTo>
                          <a:pt x="4369" y="1138"/>
                        </a:lnTo>
                        <a:cubicBezTo>
                          <a:pt x="4351" y="1141"/>
                          <a:pt x="4335" y="1129"/>
                          <a:pt x="4332" y="1112"/>
                        </a:cubicBezTo>
                        <a:cubicBezTo>
                          <a:pt x="4329" y="1094"/>
                          <a:pt x="4341" y="1078"/>
                          <a:pt x="4358" y="1075"/>
                        </a:cubicBezTo>
                        <a:close/>
                        <a:moveTo>
                          <a:pt x="4611" y="1036"/>
                        </a:moveTo>
                        <a:lnTo>
                          <a:pt x="4611" y="1036"/>
                        </a:lnTo>
                        <a:cubicBezTo>
                          <a:pt x="4628" y="1033"/>
                          <a:pt x="4645" y="1044"/>
                          <a:pt x="4648" y="1062"/>
                        </a:cubicBezTo>
                        <a:cubicBezTo>
                          <a:pt x="4651" y="1079"/>
                          <a:pt x="4639" y="1096"/>
                          <a:pt x="4622" y="1099"/>
                        </a:cubicBezTo>
                        <a:lnTo>
                          <a:pt x="4622" y="1099"/>
                        </a:lnTo>
                        <a:cubicBezTo>
                          <a:pt x="4604" y="1102"/>
                          <a:pt x="4588" y="1090"/>
                          <a:pt x="4585" y="1073"/>
                        </a:cubicBezTo>
                        <a:cubicBezTo>
                          <a:pt x="4582" y="1055"/>
                          <a:pt x="4594" y="1039"/>
                          <a:pt x="4611" y="1036"/>
                        </a:cubicBezTo>
                        <a:close/>
                        <a:moveTo>
                          <a:pt x="4865" y="996"/>
                        </a:moveTo>
                        <a:lnTo>
                          <a:pt x="5307" y="927"/>
                        </a:lnTo>
                        <a:cubicBezTo>
                          <a:pt x="5325" y="925"/>
                          <a:pt x="5341" y="937"/>
                          <a:pt x="5344" y="954"/>
                        </a:cubicBezTo>
                        <a:cubicBezTo>
                          <a:pt x="5346" y="972"/>
                          <a:pt x="5334" y="988"/>
                          <a:pt x="5317" y="991"/>
                        </a:cubicBezTo>
                        <a:lnTo>
                          <a:pt x="4874" y="1059"/>
                        </a:lnTo>
                        <a:cubicBezTo>
                          <a:pt x="4857" y="1062"/>
                          <a:pt x="4841" y="1050"/>
                          <a:pt x="4838" y="1033"/>
                        </a:cubicBezTo>
                        <a:cubicBezTo>
                          <a:pt x="4835" y="1015"/>
                          <a:pt x="4847" y="999"/>
                          <a:pt x="4865" y="996"/>
                        </a:cubicBezTo>
                        <a:close/>
                        <a:moveTo>
                          <a:pt x="5560" y="888"/>
                        </a:moveTo>
                        <a:lnTo>
                          <a:pt x="5560" y="888"/>
                        </a:lnTo>
                        <a:cubicBezTo>
                          <a:pt x="5577" y="885"/>
                          <a:pt x="5594" y="897"/>
                          <a:pt x="5597" y="914"/>
                        </a:cubicBezTo>
                        <a:cubicBezTo>
                          <a:pt x="5600" y="932"/>
                          <a:pt x="5588" y="948"/>
                          <a:pt x="5571" y="951"/>
                        </a:cubicBezTo>
                        <a:lnTo>
                          <a:pt x="5571" y="951"/>
                        </a:lnTo>
                        <a:cubicBezTo>
                          <a:pt x="5553" y="954"/>
                          <a:pt x="5537" y="943"/>
                          <a:pt x="5534" y="925"/>
                        </a:cubicBezTo>
                        <a:cubicBezTo>
                          <a:pt x="5531" y="908"/>
                          <a:pt x="5542" y="891"/>
                          <a:pt x="5560" y="888"/>
                        </a:cubicBezTo>
                        <a:close/>
                        <a:moveTo>
                          <a:pt x="5813" y="849"/>
                        </a:moveTo>
                        <a:lnTo>
                          <a:pt x="5813" y="849"/>
                        </a:lnTo>
                        <a:cubicBezTo>
                          <a:pt x="5830" y="846"/>
                          <a:pt x="5847" y="858"/>
                          <a:pt x="5850" y="875"/>
                        </a:cubicBezTo>
                        <a:cubicBezTo>
                          <a:pt x="5853" y="892"/>
                          <a:pt x="5841" y="909"/>
                          <a:pt x="5824" y="912"/>
                        </a:cubicBezTo>
                        <a:lnTo>
                          <a:pt x="5824" y="912"/>
                        </a:lnTo>
                        <a:cubicBezTo>
                          <a:pt x="5806" y="915"/>
                          <a:pt x="5790" y="903"/>
                          <a:pt x="5787" y="886"/>
                        </a:cubicBezTo>
                        <a:cubicBezTo>
                          <a:pt x="5784" y="868"/>
                          <a:pt x="5795" y="852"/>
                          <a:pt x="5813" y="849"/>
                        </a:cubicBezTo>
                        <a:close/>
                        <a:moveTo>
                          <a:pt x="6066" y="810"/>
                        </a:moveTo>
                        <a:lnTo>
                          <a:pt x="6509" y="741"/>
                        </a:lnTo>
                        <a:cubicBezTo>
                          <a:pt x="6526" y="738"/>
                          <a:pt x="6543" y="750"/>
                          <a:pt x="6545" y="768"/>
                        </a:cubicBezTo>
                        <a:cubicBezTo>
                          <a:pt x="6548" y="785"/>
                          <a:pt x="6536" y="801"/>
                          <a:pt x="6519" y="804"/>
                        </a:cubicBezTo>
                        <a:lnTo>
                          <a:pt x="6076" y="873"/>
                        </a:lnTo>
                        <a:cubicBezTo>
                          <a:pt x="6059" y="876"/>
                          <a:pt x="6042" y="864"/>
                          <a:pt x="6040" y="846"/>
                        </a:cubicBezTo>
                        <a:cubicBezTo>
                          <a:pt x="6037" y="829"/>
                          <a:pt x="6049" y="812"/>
                          <a:pt x="6066" y="810"/>
                        </a:cubicBezTo>
                        <a:close/>
                        <a:moveTo>
                          <a:pt x="6762" y="702"/>
                        </a:moveTo>
                        <a:lnTo>
                          <a:pt x="6762" y="702"/>
                        </a:lnTo>
                        <a:cubicBezTo>
                          <a:pt x="6779" y="699"/>
                          <a:pt x="6796" y="711"/>
                          <a:pt x="6798" y="728"/>
                        </a:cubicBezTo>
                        <a:cubicBezTo>
                          <a:pt x="6801" y="745"/>
                          <a:pt x="6789" y="762"/>
                          <a:pt x="6772" y="765"/>
                        </a:cubicBezTo>
                        <a:lnTo>
                          <a:pt x="6772" y="765"/>
                        </a:lnTo>
                        <a:cubicBezTo>
                          <a:pt x="6755" y="768"/>
                          <a:pt x="6738" y="756"/>
                          <a:pt x="6735" y="738"/>
                        </a:cubicBezTo>
                        <a:cubicBezTo>
                          <a:pt x="6732" y="721"/>
                          <a:pt x="6744" y="704"/>
                          <a:pt x="6762" y="702"/>
                        </a:cubicBezTo>
                        <a:close/>
                        <a:moveTo>
                          <a:pt x="7015" y="662"/>
                        </a:moveTo>
                        <a:lnTo>
                          <a:pt x="7015" y="662"/>
                        </a:lnTo>
                        <a:cubicBezTo>
                          <a:pt x="7032" y="659"/>
                          <a:pt x="7049" y="671"/>
                          <a:pt x="7051" y="689"/>
                        </a:cubicBezTo>
                        <a:cubicBezTo>
                          <a:pt x="7054" y="706"/>
                          <a:pt x="7043" y="723"/>
                          <a:pt x="7025" y="725"/>
                        </a:cubicBezTo>
                        <a:lnTo>
                          <a:pt x="7025" y="725"/>
                        </a:lnTo>
                        <a:cubicBezTo>
                          <a:pt x="7008" y="728"/>
                          <a:pt x="6991" y="716"/>
                          <a:pt x="6988" y="699"/>
                        </a:cubicBezTo>
                        <a:cubicBezTo>
                          <a:pt x="6985" y="682"/>
                          <a:pt x="6997" y="665"/>
                          <a:pt x="7015" y="662"/>
                        </a:cubicBezTo>
                        <a:close/>
                        <a:moveTo>
                          <a:pt x="7268" y="623"/>
                        </a:moveTo>
                        <a:lnTo>
                          <a:pt x="7649" y="564"/>
                        </a:lnTo>
                        <a:lnTo>
                          <a:pt x="7713" y="557"/>
                        </a:lnTo>
                        <a:cubicBezTo>
                          <a:pt x="7730" y="556"/>
                          <a:pt x="7746" y="568"/>
                          <a:pt x="7748" y="586"/>
                        </a:cubicBezTo>
                        <a:cubicBezTo>
                          <a:pt x="7750" y="604"/>
                          <a:pt x="7737" y="619"/>
                          <a:pt x="7719" y="621"/>
                        </a:cubicBezTo>
                        <a:lnTo>
                          <a:pt x="7658" y="627"/>
                        </a:lnTo>
                        <a:lnTo>
                          <a:pt x="7278" y="686"/>
                        </a:lnTo>
                        <a:cubicBezTo>
                          <a:pt x="7260" y="689"/>
                          <a:pt x="7244" y="677"/>
                          <a:pt x="7241" y="659"/>
                        </a:cubicBezTo>
                        <a:cubicBezTo>
                          <a:pt x="7239" y="642"/>
                          <a:pt x="7250" y="626"/>
                          <a:pt x="7268" y="623"/>
                        </a:cubicBezTo>
                        <a:close/>
                        <a:moveTo>
                          <a:pt x="7967" y="532"/>
                        </a:moveTo>
                        <a:lnTo>
                          <a:pt x="7967" y="532"/>
                        </a:lnTo>
                        <a:cubicBezTo>
                          <a:pt x="7985" y="530"/>
                          <a:pt x="8001" y="543"/>
                          <a:pt x="8003" y="560"/>
                        </a:cubicBezTo>
                        <a:cubicBezTo>
                          <a:pt x="8005" y="578"/>
                          <a:pt x="7992" y="594"/>
                          <a:pt x="7974" y="596"/>
                        </a:cubicBezTo>
                        <a:lnTo>
                          <a:pt x="7974" y="596"/>
                        </a:lnTo>
                        <a:cubicBezTo>
                          <a:pt x="7957" y="598"/>
                          <a:pt x="7941" y="585"/>
                          <a:pt x="7939" y="567"/>
                        </a:cubicBezTo>
                        <a:cubicBezTo>
                          <a:pt x="7937" y="550"/>
                          <a:pt x="7950" y="534"/>
                          <a:pt x="7967" y="532"/>
                        </a:cubicBezTo>
                        <a:close/>
                        <a:moveTo>
                          <a:pt x="8222" y="507"/>
                        </a:moveTo>
                        <a:lnTo>
                          <a:pt x="8222" y="507"/>
                        </a:lnTo>
                        <a:cubicBezTo>
                          <a:pt x="8240" y="505"/>
                          <a:pt x="8256" y="517"/>
                          <a:pt x="8257" y="535"/>
                        </a:cubicBezTo>
                        <a:cubicBezTo>
                          <a:pt x="8259" y="553"/>
                          <a:pt x="8247" y="568"/>
                          <a:pt x="8229" y="570"/>
                        </a:cubicBezTo>
                        <a:lnTo>
                          <a:pt x="8229" y="570"/>
                        </a:lnTo>
                        <a:cubicBezTo>
                          <a:pt x="8211" y="572"/>
                          <a:pt x="8196" y="559"/>
                          <a:pt x="8194" y="542"/>
                        </a:cubicBezTo>
                        <a:cubicBezTo>
                          <a:pt x="8192" y="524"/>
                          <a:pt x="8205" y="508"/>
                          <a:pt x="8222" y="507"/>
                        </a:cubicBezTo>
                        <a:close/>
                        <a:moveTo>
                          <a:pt x="8477" y="481"/>
                        </a:moveTo>
                        <a:lnTo>
                          <a:pt x="8923" y="437"/>
                        </a:lnTo>
                        <a:cubicBezTo>
                          <a:pt x="8941" y="435"/>
                          <a:pt x="8956" y="448"/>
                          <a:pt x="8958" y="465"/>
                        </a:cubicBezTo>
                        <a:cubicBezTo>
                          <a:pt x="8960" y="483"/>
                          <a:pt x="8947" y="499"/>
                          <a:pt x="8929" y="500"/>
                        </a:cubicBezTo>
                        <a:lnTo>
                          <a:pt x="8484" y="545"/>
                        </a:lnTo>
                        <a:cubicBezTo>
                          <a:pt x="8466" y="547"/>
                          <a:pt x="8450" y="534"/>
                          <a:pt x="8448" y="516"/>
                        </a:cubicBezTo>
                        <a:cubicBezTo>
                          <a:pt x="8447" y="499"/>
                          <a:pt x="8460" y="483"/>
                          <a:pt x="8477" y="481"/>
                        </a:cubicBezTo>
                        <a:close/>
                        <a:moveTo>
                          <a:pt x="9177" y="411"/>
                        </a:moveTo>
                        <a:lnTo>
                          <a:pt x="9177" y="411"/>
                        </a:lnTo>
                        <a:cubicBezTo>
                          <a:pt x="9195" y="409"/>
                          <a:pt x="9211" y="422"/>
                          <a:pt x="9213" y="440"/>
                        </a:cubicBezTo>
                        <a:cubicBezTo>
                          <a:pt x="9215" y="457"/>
                          <a:pt x="9202" y="473"/>
                          <a:pt x="9184" y="475"/>
                        </a:cubicBezTo>
                        <a:lnTo>
                          <a:pt x="9184" y="475"/>
                        </a:lnTo>
                        <a:cubicBezTo>
                          <a:pt x="9167" y="477"/>
                          <a:pt x="9151" y="464"/>
                          <a:pt x="9149" y="446"/>
                        </a:cubicBezTo>
                        <a:cubicBezTo>
                          <a:pt x="9147" y="429"/>
                          <a:pt x="9160" y="413"/>
                          <a:pt x="9177" y="411"/>
                        </a:cubicBezTo>
                        <a:close/>
                        <a:moveTo>
                          <a:pt x="9432" y="386"/>
                        </a:moveTo>
                        <a:lnTo>
                          <a:pt x="9432" y="386"/>
                        </a:lnTo>
                        <a:cubicBezTo>
                          <a:pt x="9450" y="384"/>
                          <a:pt x="9466" y="397"/>
                          <a:pt x="9468" y="414"/>
                        </a:cubicBezTo>
                        <a:cubicBezTo>
                          <a:pt x="9469" y="432"/>
                          <a:pt x="9457" y="448"/>
                          <a:pt x="9439" y="449"/>
                        </a:cubicBezTo>
                        <a:lnTo>
                          <a:pt x="9439" y="449"/>
                        </a:lnTo>
                        <a:cubicBezTo>
                          <a:pt x="9422" y="451"/>
                          <a:pt x="9406" y="439"/>
                          <a:pt x="9404" y="421"/>
                        </a:cubicBezTo>
                        <a:cubicBezTo>
                          <a:pt x="9402" y="403"/>
                          <a:pt x="9415" y="388"/>
                          <a:pt x="9432" y="386"/>
                        </a:cubicBezTo>
                        <a:close/>
                        <a:moveTo>
                          <a:pt x="9687" y="360"/>
                        </a:moveTo>
                        <a:lnTo>
                          <a:pt x="10133" y="316"/>
                        </a:lnTo>
                        <a:cubicBezTo>
                          <a:pt x="10151" y="314"/>
                          <a:pt x="10166" y="327"/>
                          <a:pt x="10168" y="345"/>
                        </a:cubicBezTo>
                        <a:cubicBezTo>
                          <a:pt x="10170" y="362"/>
                          <a:pt x="10157" y="378"/>
                          <a:pt x="10139" y="380"/>
                        </a:cubicBezTo>
                        <a:lnTo>
                          <a:pt x="9694" y="424"/>
                        </a:lnTo>
                        <a:cubicBezTo>
                          <a:pt x="9676" y="426"/>
                          <a:pt x="9660" y="413"/>
                          <a:pt x="9659" y="395"/>
                        </a:cubicBezTo>
                        <a:cubicBezTo>
                          <a:pt x="9657" y="378"/>
                          <a:pt x="9670" y="362"/>
                          <a:pt x="9687" y="360"/>
                        </a:cubicBezTo>
                        <a:close/>
                        <a:moveTo>
                          <a:pt x="10388" y="290"/>
                        </a:moveTo>
                        <a:lnTo>
                          <a:pt x="10388" y="290"/>
                        </a:lnTo>
                        <a:cubicBezTo>
                          <a:pt x="10405" y="289"/>
                          <a:pt x="10421" y="301"/>
                          <a:pt x="10423" y="319"/>
                        </a:cubicBezTo>
                        <a:cubicBezTo>
                          <a:pt x="10425" y="336"/>
                          <a:pt x="10412" y="352"/>
                          <a:pt x="10394" y="354"/>
                        </a:cubicBezTo>
                        <a:lnTo>
                          <a:pt x="10394" y="354"/>
                        </a:lnTo>
                        <a:cubicBezTo>
                          <a:pt x="10377" y="356"/>
                          <a:pt x="10361" y="343"/>
                          <a:pt x="10359" y="326"/>
                        </a:cubicBezTo>
                        <a:cubicBezTo>
                          <a:pt x="10357" y="308"/>
                          <a:pt x="10370" y="292"/>
                          <a:pt x="10388" y="290"/>
                        </a:cubicBezTo>
                        <a:close/>
                        <a:moveTo>
                          <a:pt x="10642" y="265"/>
                        </a:moveTo>
                        <a:lnTo>
                          <a:pt x="10642" y="265"/>
                        </a:lnTo>
                        <a:cubicBezTo>
                          <a:pt x="10660" y="263"/>
                          <a:pt x="10676" y="276"/>
                          <a:pt x="10678" y="293"/>
                        </a:cubicBezTo>
                        <a:cubicBezTo>
                          <a:pt x="10680" y="311"/>
                          <a:pt x="10667" y="327"/>
                          <a:pt x="10649" y="329"/>
                        </a:cubicBezTo>
                        <a:lnTo>
                          <a:pt x="10649" y="329"/>
                        </a:lnTo>
                        <a:cubicBezTo>
                          <a:pt x="10632" y="331"/>
                          <a:pt x="10616" y="318"/>
                          <a:pt x="10614" y="300"/>
                        </a:cubicBezTo>
                        <a:cubicBezTo>
                          <a:pt x="10612" y="283"/>
                          <a:pt x="10625" y="267"/>
                          <a:pt x="10642" y="265"/>
                        </a:cubicBezTo>
                        <a:close/>
                        <a:moveTo>
                          <a:pt x="10897" y="240"/>
                        </a:moveTo>
                        <a:lnTo>
                          <a:pt x="11343" y="195"/>
                        </a:lnTo>
                        <a:cubicBezTo>
                          <a:pt x="11361" y="193"/>
                          <a:pt x="11376" y="206"/>
                          <a:pt x="11378" y="224"/>
                        </a:cubicBezTo>
                        <a:cubicBezTo>
                          <a:pt x="11380" y="241"/>
                          <a:pt x="11367" y="257"/>
                          <a:pt x="11350" y="259"/>
                        </a:cubicBezTo>
                        <a:lnTo>
                          <a:pt x="10904" y="303"/>
                        </a:lnTo>
                        <a:cubicBezTo>
                          <a:pt x="10886" y="305"/>
                          <a:pt x="10870" y="292"/>
                          <a:pt x="10869" y="275"/>
                        </a:cubicBezTo>
                        <a:cubicBezTo>
                          <a:pt x="10867" y="257"/>
                          <a:pt x="10880" y="241"/>
                          <a:pt x="10897" y="240"/>
                        </a:cubicBezTo>
                        <a:close/>
                        <a:moveTo>
                          <a:pt x="11600" y="177"/>
                        </a:moveTo>
                        <a:lnTo>
                          <a:pt x="11600" y="177"/>
                        </a:lnTo>
                        <a:cubicBezTo>
                          <a:pt x="11618" y="176"/>
                          <a:pt x="11633" y="189"/>
                          <a:pt x="11634" y="207"/>
                        </a:cubicBezTo>
                        <a:cubicBezTo>
                          <a:pt x="11635" y="225"/>
                          <a:pt x="11621" y="240"/>
                          <a:pt x="11603" y="241"/>
                        </a:cubicBezTo>
                        <a:lnTo>
                          <a:pt x="11603" y="241"/>
                        </a:lnTo>
                        <a:cubicBezTo>
                          <a:pt x="11586" y="242"/>
                          <a:pt x="11571" y="228"/>
                          <a:pt x="11570" y="210"/>
                        </a:cubicBezTo>
                        <a:cubicBezTo>
                          <a:pt x="11569" y="193"/>
                          <a:pt x="11582" y="178"/>
                          <a:pt x="11600" y="177"/>
                        </a:cubicBezTo>
                        <a:close/>
                        <a:moveTo>
                          <a:pt x="11856" y="164"/>
                        </a:moveTo>
                        <a:lnTo>
                          <a:pt x="11856" y="164"/>
                        </a:lnTo>
                        <a:cubicBezTo>
                          <a:pt x="11873" y="163"/>
                          <a:pt x="11888" y="177"/>
                          <a:pt x="11889" y="195"/>
                        </a:cubicBezTo>
                        <a:cubicBezTo>
                          <a:pt x="11890" y="212"/>
                          <a:pt x="11877" y="227"/>
                          <a:pt x="11859" y="228"/>
                        </a:cubicBezTo>
                        <a:lnTo>
                          <a:pt x="11859" y="228"/>
                        </a:lnTo>
                        <a:cubicBezTo>
                          <a:pt x="11841" y="229"/>
                          <a:pt x="11826" y="216"/>
                          <a:pt x="11825" y="198"/>
                        </a:cubicBezTo>
                        <a:cubicBezTo>
                          <a:pt x="11824" y="180"/>
                          <a:pt x="11838" y="165"/>
                          <a:pt x="11856" y="164"/>
                        </a:cubicBezTo>
                        <a:close/>
                        <a:moveTo>
                          <a:pt x="12112" y="152"/>
                        </a:moveTo>
                        <a:lnTo>
                          <a:pt x="12559" y="130"/>
                        </a:lnTo>
                        <a:cubicBezTo>
                          <a:pt x="12577" y="130"/>
                          <a:pt x="12592" y="143"/>
                          <a:pt x="12593" y="161"/>
                        </a:cubicBezTo>
                        <a:cubicBezTo>
                          <a:pt x="12593" y="178"/>
                          <a:pt x="12580" y="193"/>
                          <a:pt x="12562" y="194"/>
                        </a:cubicBezTo>
                        <a:lnTo>
                          <a:pt x="12115" y="216"/>
                        </a:lnTo>
                        <a:cubicBezTo>
                          <a:pt x="12097" y="217"/>
                          <a:pt x="12082" y="203"/>
                          <a:pt x="12081" y="186"/>
                        </a:cubicBezTo>
                        <a:cubicBezTo>
                          <a:pt x="12080" y="168"/>
                          <a:pt x="12094" y="153"/>
                          <a:pt x="12112" y="152"/>
                        </a:cubicBezTo>
                        <a:close/>
                        <a:moveTo>
                          <a:pt x="12815" y="118"/>
                        </a:moveTo>
                        <a:lnTo>
                          <a:pt x="12815" y="118"/>
                        </a:lnTo>
                        <a:cubicBezTo>
                          <a:pt x="12832" y="117"/>
                          <a:pt x="12847" y="131"/>
                          <a:pt x="12848" y="148"/>
                        </a:cubicBezTo>
                        <a:cubicBezTo>
                          <a:pt x="12849" y="166"/>
                          <a:pt x="12836" y="181"/>
                          <a:pt x="12818" y="182"/>
                        </a:cubicBezTo>
                        <a:lnTo>
                          <a:pt x="12818" y="182"/>
                        </a:lnTo>
                        <a:cubicBezTo>
                          <a:pt x="12800" y="183"/>
                          <a:pt x="12785" y="169"/>
                          <a:pt x="12784" y="152"/>
                        </a:cubicBezTo>
                        <a:cubicBezTo>
                          <a:pt x="12783" y="134"/>
                          <a:pt x="12797" y="119"/>
                          <a:pt x="12815" y="118"/>
                        </a:cubicBezTo>
                        <a:close/>
                        <a:moveTo>
                          <a:pt x="13070" y="106"/>
                        </a:moveTo>
                        <a:lnTo>
                          <a:pt x="13070" y="106"/>
                        </a:lnTo>
                        <a:cubicBezTo>
                          <a:pt x="13088" y="105"/>
                          <a:pt x="13103" y="118"/>
                          <a:pt x="13104" y="136"/>
                        </a:cubicBezTo>
                        <a:cubicBezTo>
                          <a:pt x="13105" y="154"/>
                          <a:pt x="13092" y="169"/>
                          <a:pt x="13074" y="170"/>
                        </a:cubicBezTo>
                        <a:lnTo>
                          <a:pt x="13074" y="170"/>
                        </a:lnTo>
                        <a:cubicBezTo>
                          <a:pt x="13056" y="171"/>
                          <a:pt x="13041" y="157"/>
                          <a:pt x="13040" y="139"/>
                        </a:cubicBezTo>
                        <a:cubicBezTo>
                          <a:pt x="13039" y="122"/>
                          <a:pt x="13053" y="107"/>
                          <a:pt x="13070" y="106"/>
                        </a:cubicBezTo>
                        <a:close/>
                        <a:moveTo>
                          <a:pt x="13326" y="93"/>
                        </a:moveTo>
                        <a:lnTo>
                          <a:pt x="13774" y="72"/>
                        </a:lnTo>
                        <a:cubicBezTo>
                          <a:pt x="13791" y="71"/>
                          <a:pt x="13806" y="84"/>
                          <a:pt x="13807" y="102"/>
                        </a:cubicBezTo>
                        <a:cubicBezTo>
                          <a:pt x="13808" y="120"/>
                          <a:pt x="13795" y="135"/>
                          <a:pt x="13777" y="136"/>
                        </a:cubicBezTo>
                        <a:lnTo>
                          <a:pt x="13329" y="157"/>
                        </a:lnTo>
                        <a:cubicBezTo>
                          <a:pt x="13312" y="158"/>
                          <a:pt x="13297" y="144"/>
                          <a:pt x="13296" y="127"/>
                        </a:cubicBezTo>
                        <a:cubicBezTo>
                          <a:pt x="13295" y="109"/>
                          <a:pt x="13309" y="94"/>
                          <a:pt x="13326" y="93"/>
                        </a:cubicBezTo>
                        <a:close/>
                        <a:moveTo>
                          <a:pt x="14029" y="59"/>
                        </a:moveTo>
                        <a:lnTo>
                          <a:pt x="14029" y="59"/>
                        </a:lnTo>
                        <a:cubicBezTo>
                          <a:pt x="14047" y="58"/>
                          <a:pt x="14062" y="72"/>
                          <a:pt x="14063" y="90"/>
                        </a:cubicBezTo>
                        <a:cubicBezTo>
                          <a:pt x="14064" y="107"/>
                          <a:pt x="14050" y="122"/>
                          <a:pt x="14033" y="123"/>
                        </a:cubicBezTo>
                        <a:lnTo>
                          <a:pt x="14033" y="123"/>
                        </a:lnTo>
                        <a:cubicBezTo>
                          <a:pt x="14015" y="124"/>
                          <a:pt x="14000" y="111"/>
                          <a:pt x="13999" y="93"/>
                        </a:cubicBezTo>
                        <a:cubicBezTo>
                          <a:pt x="13998" y="75"/>
                          <a:pt x="14012" y="60"/>
                          <a:pt x="14029" y="59"/>
                        </a:cubicBezTo>
                        <a:close/>
                        <a:moveTo>
                          <a:pt x="14285" y="47"/>
                        </a:moveTo>
                        <a:lnTo>
                          <a:pt x="14285" y="47"/>
                        </a:lnTo>
                        <a:cubicBezTo>
                          <a:pt x="14303" y="46"/>
                          <a:pt x="14318" y="60"/>
                          <a:pt x="14319" y="77"/>
                        </a:cubicBezTo>
                        <a:cubicBezTo>
                          <a:pt x="14320" y="95"/>
                          <a:pt x="14306" y="110"/>
                          <a:pt x="14289" y="111"/>
                        </a:cubicBezTo>
                        <a:lnTo>
                          <a:pt x="14289" y="111"/>
                        </a:lnTo>
                        <a:cubicBezTo>
                          <a:pt x="14271" y="112"/>
                          <a:pt x="14256" y="98"/>
                          <a:pt x="14255" y="81"/>
                        </a:cubicBezTo>
                        <a:cubicBezTo>
                          <a:pt x="14254" y="63"/>
                          <a:pt x="14267" y="48"/>
                          <a:pt x="14285" y="47"/>
                        </a:cubicBezTo>
                        <a:close/>
                        <a:moveTo>
                          <a:pt x="14541" y="35"/>
                        </a:moveTo>
                        <a:lnTo>
                          <a:pt x="14989" y="13"/>
                        </a:lnTo>
                        <a:cubicBezTo>
                          <a:pt x="15006" y="12"/>
                          <a:pt x="15021" y="26"/>
                          <a:pt x="15022" y="43"/>
                        </a:cubicBezTo>
                        <a:cubicBezTo>
                          <a:pt x="15023" y="61"/>
                          <a:pt x="15009" y="76"/>
                          <a:pt x="14992" y="77"/>
                        </a:cubicBezTo>
                        <a:lnTo>
                          <a:pt x="14544" y="99"/>
                        </a:lnTo>
                        <a:cubicBezTo>
                          <a:pt x="14526" y="99"/>
                          <a:pt x="14511" y="86"/>
                          <a:pt x="14511" y="68"/>
                        </a:cubicBezTo>
                        <a:cubicBezTo>
                          <a:pt x="14510" y="50"/>
                          <a:pt x="14523" y="35"/>
                          <a:pt x="14541" y="35"/>
                        </a:cubicBezTo>
                        <a:close/>
                        <a:moveTo>
                          <a:pt x="15244" y="1"/>
                        </a:moveTo>
                        <a:lnTo>
                          <a:pt x="15244" y="1"/>
                        </a:lnTo>
                        <a:cubicBezTo>
                          <a:pt x="15262" y="0"/>
                          <a:pt x="15277" y="13"/>
                          <a:pt x="15278" y="31"/>
                        </a:cubicBezTo>
                        <a:cubicBezTo>
                          <a:pt x="15279" y="49"/>
                          <a:pt x="15265" y="64"/>
                          <a:pt x="15248" y="65"/>
                        </a:cubicBezTo>
                        <a:lnTo>
                          <a:pt x="15247" y="65"/>
                        </a:lnTo>
                        <a:cubicBezTo>
                          <a:pt x="15230" y="66"/>
                          <a:pt x="15215" y="52"/>
                          <a:pt x="15214" y="34"/>
                        </a:cubicBezTo>
                        <a:cubicBezTo>
                          <a:pt x="15213" y="17"/>
                          <a:pt x="15226" y="2"/>
                          <a:pt x="15244" y="1"/>
                        </a:cubicBezTo>
                        <a:close/>
                      </a:path>
                    </a:pathLst>
                  </a:custGeom>
                  <a:solidFill>
                    <a:srgbClr val="984807"/>
                  </a:solidFill>
                  <a:ln w="1588" cap="flat">
                    <a:solidFill>
                      <a:srgbClr val="984807"/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38" name="Freeform 347"/>
                  <p:cNvSpPr>
                    <a:spLocks noEditPoints="1"/>
                  </p:cNvSpPr>
                  <p:nvPr/>
                </p:nvSpPr>
                <p:spPr bwMode="auto">
                  <a:xfrm>
                    <a:off x="16863" y="11343"/>
                    <a:ext cx="56" cy="56"/>
                  </a:xfrm>
                  <a:custGeom>
                    <a:avLst/>
                    <a:gdLst>
                      <a:gd name="T0" fmla="*/ 56 w 56"/>
                      <a:gd name="T1" fmla="*/ 56 h 56"/>
                      <a:gd name="T2" fmla="*/ 0 w 56"/>
                      <a:gd name="T3" fmla="*/ 0 h 56"/>
                      <a:gd name="T4" fmla="*/ 28 w 56"/>
                      <a:gd name="T5" fmla="*/ 0 h 56"/>
                      <a:gd name="T6" fmla="*/ 28 w 56"/>
                      <a:gd name="T7" fmla="*/ 56 h 56"/>
                      <a:gd name="T8" fmla="*/ 0 w 56"/>
                      <a:gd name="T9" fmla="*/ 56 h 56"/>
                      <a:gd name="T10" fmla="*/ 56 w 56"/>
                      <a:gd name="T11" fmla="*/ 0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6" h="56">
                        <a:moveTo>
                          <a:pt x="56" y="56"/>
                        </a:moveTo>
                        <a:lnTo>
                          <a:pt x="0" y="0"/>
                        </a:lnTo>
                        <a:moveTo>
                          <a:pt x="28" y="0"/>
                        </a:moveTo>
                        <a:lnTo>
                          <a:pt x="28" y="56"/>
                        </a:lnTo>
                        <a:moveTo>
                          <a:pt x="0" y="56"/>
                        </a:moveTo>
                        <a:lnTo>
                          <a:pt x="56" y="0"/>
                        </a:lnTo>
                      </a:path>
                    </a:pathLst>
                  </a:custGeom>
                  <a:noFill/>
                  <a:ln w="12700" cap="flat">
                    <a:solidFill>
                      <a:srgbClr val="98480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39" name="Freeform 348"/>
                  <p:cNvSpPr>
                    <a:spLocks noEditPoints="1"/>
                  </p:cNvSpPr>
                  <p:nvPr/>
                </p:nvSpPr>
                <p:spPr bwMode="auto">
                  <a:xfrm>
                    <a:off x="17777" y="11258"/>
                    <a:ext cx="55" cy="55"/>
                  </a:xfrm>
                  <a:custGeom>
                    <a:avLst/>
                    <a:gdLst>
                      <a:gd name="T0" fmla="*/ 55 w 55"/>
                      <a:gd name="T1" fmla="*/ 55 h 55"/>
                      <a:gd name="T2" fmla="*/ 0 w 55"/>
                      <a:gd name="T3" fmla="*/ 0 h 55"/>
                      <a:gd name="T4" fmla="*/ 28 w 55"/>
                      <a:gd name="T5" fmla="*/ 0 h 55"/>
                      <a:gd name="T6" fmla="*/ 28 w 55"/>
                      <a:gd name="T7" fmla="*/ 55 h 55"/>
                      <a:gd name="T8" fmla="*/ 0 w 55"/>
                      <a:gd name="T9" fmla="*/ 55 h 55"/>
                      <a:gd name="T10" fmla="*/ 55 w 55"/>
                      <a:gd name="T11" fmla="*/ 0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5" h="55">
                        <a:moveTo>
                          <a:pt x="55" y="55"/>
                        </a:moveTo>
                        <a:lnTo>
                          <a:pt x="0" y="0"/>
                        </a:lnTo>
                        <a:moveTo>
                          <a:pt x="28" y="0"/>
                        </a:moveTo>
                        <a:lnTo>
                          <a:pt x="28" y="55"/>
                        </a:lnTo>
                        <a:moveTo>
                          <a:pt x="0" y="55"/>
                        </a:moveTo>
                        <a:lnTo>
                          <a:pt x="55" y="0"/>
                        </a:lnTo>
                      </a:path>
                    </a:pathLst>
                  </a:custGeom>
                  <a:noFill/>
                  <a:ln w="12700" cap="flat">
                    <a:solidFill>
                      <a:srgbClr val="98480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40" name="Freeform 349"/>
                  <p:cNvSpPr>
                    <a:spLocks noEditPoints="1"/>
                  </p:cNvSpPr>
                  <p:nvPr/>
                </p:nvSpPr>
                <p:spPr bwMode="auto">
                  <a:xfrm>
                    <a:off x="18691" y="11117"/>
                    <a:ext cx="55" cy="55"/>
                  </a:xfrm>
                  <a:custGeom>
                    <a:avLst/>
                    <a:gdLst>
                      <a:gd name="T0" fmla="*/ 55 w 55"/>
                      <a:gd name="T1" fmla="*/ 55 h 55"/>
                      <a:gd name="T2" fmla="*/ 0 w 55"/>
                      <a:gd name="T3" fmla="*/ 0 h 55"/>
                      <a:gd name="T4" fmla="*/ 28 w 55"/>
                      <a:gd name="T5" fmla="*/ 0 h 55"/>
                      <a:gd name="T6" fmla="*/ 28 w 55"/>
                      <a:gd name="T7" fmla="*/ 55 h 55"/>
                      <a:gd name="T8" fmla="*/ 0 w 55"/>
                      <a:gd name="T9" fmla="*/ 55 h 55"/>
                      <a:gd name="T10" fmla="*/ 55 w 55"/>
                      <a:gd name="T11" fmla="*/ 0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5" h="55">
                        <a:moveTo>
                          <a:pt x="55" y="55"/>
                        </a:moveTo>
                        <a:lnTo>
                          <a:pt x="0" y="0"/>
                        </a:lnTo>
                        <a:moveTo>
                          <a:pt x="28" y="0"/>
                        </a:moveTo>
                        <a:lnTo>
                          <a:pt x="28" y="55"/>
                        </a:lnTo>
                        <a:moveTo>
                          <a:pt x="0" y="55"/>
                        </a:moveTo>
                        <a:lnTo>
                          <a:pt x="55" y="0"/>
                        </a:lnTo>
                      </a:path>
                    </a:pathLst>
                  </a:custGeom>
                  <a:noFill/>
                  <a:ln w="12700" cap="flat">
                    <a:solidFill>
                      <a:srgbClr val="98480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41" name="Freeform 350"/>
                  <p:cNvSpPr>
                    <a:spLocks noEditPoints="1"/>
                  </p:cNvSpPr>
                  <p:nvPr/>
                </p:nvSpPr>
                <p:spPr bwMode="auto">
                  <a:xfrm>
                    <a:off x="19605" y="11025"/>
                    <a:ext cx="55" cy="55"/>
                  </a:xfrm>
                  <a:custGeom>
                    <a:avLst/>
                    <a:gdLst>
                      <a:gd name="T0" fmla="*/ 55 w 55"/>
                      <a:gd name="T1" fmla="*/ 55 h 55"/>
                      <a:gd name="T2" fmla="*/ 0 w 55"/>
                      <a:gd name="T3" fmla="*/ 0 h 55"/>
                      <a:gd name="T4" fmla="*/ 28 w 55"/>
                      <a:gd name="T5" fmla="*/ 0 h 55"/>
                      <a:gd name="T6" fmla="*/ 28 w 55"/>
                      <a:gd name="T7" fmla="*/ 55 h 55"/>
                      <a:gd name="T8" fmla="*/ 0 w 55"/>
                      <a:gd name="T9" fmla="*/ 55 h 55"/>
                      <a:gd name="T10" fmla="*/ 55 w 55"/>
                      <a:gd name="T11" fmla="*/ 0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5" h="55">
                        <a:moveTo>
                          <a:pt x="55" y="55"/>
                        </a:moveTo>
                        <a:lnTo>
                          <a:pt x="0" y="0"/>
                        </a:lnTo>
                        <a:moveTo>
                          <a:pt x="28" y="0"/>
                        </a:moveTo>
                        <a:lnTo>
                          <a:pt x="28" y="55"/>
                        </a:lnTo>
                        <a:moveTo>
                          <a:pt x="0" y="55"/>
                        </a:moveTo>
                        <a:lnTo>
                          <a:pt x="55" y="0"/>
                        </a:lnTo>
                      </a:path>
                    </a:pathLst>
                  </a:custGeom>
                  <a:noFill/>
                  <a:ln w="12700" cap="flat">
                    <a:solidFill>
                      <a:srgbClr val="98480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42" name="Freeform 351"/>
                  <p:cNvSpPr>
                    <a:spLocks noEditPoints="1"/>
                  </p:cNvSpPr>
                  <p:nvPr/>
                </p:nvSpPr>
                <p:spPr bwMode="auto">
                  <a:xfrm>
                    <a:off x="20519" y="10981"/>
                    <a:ext cx="55" cy="56"/>
                  </a:xfrm>
                  <a:custGeom>
                    <a:avLst/>
                    <a:gdLst>
                      <a:gd name="T0" fmla="*/ 55 w 55"/>
                      <a:gd name="T1" fmla="*/ 56 h 56"/>
                      <a:gd name="T2" fmla="*/ 0 w 55"/>
                      <a:gd name="T3" fmla="*/ 0 h 56"/>
                      <a:gd name="T4" fmla="*/ 28 w 55"/>
                      <a:gd name="T5" fmla="*/ 0 h 56"/>
                      <a:gd name="T6" fmla="*/ 28 w 55"/>
                      <a:gd name="T7" fmla="*/ 56 h 56"/>
                      <a:gd name="T8" fmla="*/ 0 w 55"/>
                      <a:gd name="T9" fmla="*/ 56 h 56"/>
                      <a:gd name="T10" fmla="*/ 55 w 55"/>
                      <a:gd name="T11" fmla="*/ 0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5" h="56">
                        <a:moveTo>
                          <a:pt x="55" y="56"/>
                        </a:moveTo>
                        <a:lnTo>
                          <a:pt x="0" y="0"/>
                        </a:lnTo>
                        <a:moveTo>
                          <a:pt x="28" y="0"/>
                        </a:moveTo>
                        <a:lnTo>
                          <a:pt x="28" y="56"/>
                        </a:lnTo>
                        <a:moveTo>
                          <a:pt x="0" y="56"/>
                        </a:moveTo>
                        <a:lnTo>
                          <a:pt x="55" y="0"/>
                        </a:lnTo>
                      </a:path>
                    </a:pathLst>
                  </a:custGeom>
                  <a:noFill/>
                  <a:ln w="12700" cap="flat">
                    <a:solidFill>
                      <a:srgbClr val="98480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43" name="Freeform 352"/>
                  <p:cNvSpPr>
                    <a:spLocks/>
                  </p:cNvSpPr>
                  <p:nvPr/>
                </p:nvSpPr>
                <p:spPr bwMode="auto">
                  <a:xfrm>
                    <a:off x="16880" y="11242"/>
                    <a:ext cx="3678" cy="133"/>
                  </a:xfrm>
                  <a:custGeom>
                    <a:avLst/>
                    <a:gdLst>
                      <a:gd name="T0" fmla="*/ 49 w 15326"/>
                      <a:gd name="T1" fmla="*/ 2 h 553"/>
                      <a:gd name="T2" fmla="*/ 3857 w 15326"/>
                      <a:gd name="T3" fmla="*/ 266 h 553"/>
                      <a:gd name="T4" fmla="*/ 7668 w 15326"/>
                      <a:gd name="T5" fmla="*/ 462 h 553"/>
                      <a:gd name="T6" fmla="*/ 11474 w 15326"/>
                      <a:gd name="T7" fmla="*/ 465 h 553"/>
                      <a:gd name="T8" fmla="*/ 15281 w 15326"/>
                      <a:gd name="T9" fmla="*/ 457 h 553"/>
                      <a:gd name="T10" fmla="*/ 15325 w 15326"/>
                      <a:gd name="T11" fmla="*/ 501 h 553"/>
                      <a:gd name="T12" fmla="*/ 15282 w 15326"/>
                      <a:gd name="T13" fmla="*/ 545 h 553"/>
                      <a:gd name="T14" fmla="*/ 11473 w 15326"/>
                      <a:gd name="T15" fmla="*/ 553 h 553"/>
                      <a:gd name="T16" fmla="*/ 7663 w 15326"/>
                      <a:gd name="T17" fmla="*/ 549 h 553"/>
                      <a:gd name="T18" fmla="*/ 3850 w 15326"/>
                      <a:gd name="T19" fmla="*/ 353 h 553"/>
                      <a:gd name="T20" fmla="*/ 42 w 15326"/>
                      <a:gd name="T21" fmla="*/ 89 h 553"/>
                      <a:gd name="T22" fmla="*/ 2 w 15326"/>
                      <a:gd name="T23" fmla="*/ 42 h 553"/>
                      <a:gd name="T24" fmla="*/ 49 w 15326"/>
                      <a:gd name="T25" fmla="*/ 2 h 5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5326" h="553">
                        <a:moveTo>
                          <a:pt x="49" y="2"/>
                        </a:moveTo>
                        <a:lnTo>
                          <a:pt x="3857" y="266"/>
                        </a:lnTo>
                        <a:lnTo>
                          <a:pt x="7668" y="462"/>
                        </a:lnTo>
                        <a:lnTo>
                          <a:pt x="11474" y="465"/>
                        </a:lnTo>
                        <a:lnTo>
                          <a:pt x="15281" y="457"/>
                        </a:lnTo>
                        <a:cubicBezTo>
                          <a:pt x="15306" y="457"/>
                          <a:pt x="15325" y="477"/>
                          <a:pt x="15325" y="501"/>
                        </a:cubicBezTo>
                        <a:cubicBezTo>
                          <a:pt x="15326" y="526"/>
                          <a:pt x="15306" y="545"/>
                          <a:pt x="15282" y="545"/>
                        </a:cubicBezTo>
                        <a:lnTo>
                          <a:pt x="11473" y="553"/>
                        </a:lnTo>
                        <a:lnTo>
                          <a:pt x="7663" y="549"/>
                        </a:lnTo>
                        <a:lnTo>
                          <a:pt x="3850" y="353"/>
                        </a:lnTo>
                        <a:lnTo>
                          <a:pt x="42" y="89"/>
                        </a:lnTo>
                        <a:cubicBezTo>
                          <a:pt x="18" y="88"/>
                          <a:pt x="0" y="67"/>
                          <a:pt x="2" y="42"/>
                        </a:cubicBezTo>
                        <a:cubicBezTo>
                          <a:pt x="3" y="18"/>
                          <a:pt x="24" y="0"/>
                          <a:pt x="49" y="2"/>
                        </a:cubicBezTo>
                        <a:close/>
                      </a:path>
                    </a:pathLst>
                  </a:custGeom>
                  <a:solidFill>
                    <a:srgbClr val="006666"/>
                  </a:solidFill>
                  <a:ln w="1588" cap="flat">
                    <a:solidFill>
                      <a:srgbClr val="006666"/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80" name="Freeform 353"/>
                  <p:cNvSpPr>
                    <a:spLocks/>
                  </p:cNvSpPr>
                  <p:nvPr/>
                </p:nvSpPr>
                <p:spPr bwMode="auto">
                  <a:xfrm>
                    <a:off x="16863" y="11226"/>
                    <a:ext cx="56" cy="55"/>
                  </a:xfrm>
                  <a:custGeom>
                    <a:avLst/>
                    <a:gdLst>
                      <a:gd name="T0" fmla="*/ 28 w 56"/>
                      <a:gd name="T1" fmla="*/ 0 h 55"/>
                      <a:gd name="T2" fmla="*/ 56 w 56"/>
                      <a:gd name="T3" fmla="*/ 28 h 55"/>
                      <a:gd name="T4" fmla="*/ 28 w 56"/>
                      <a:gd name="T5" fmla="*/ 55 h 55"/>
                      <a:gd name="T6" fmla="*/ 0 w 56"/>
                      <a:gd name="T7" fmla="*/ 28 h 55"/>
                      <a:gd name="T8" fmla="*/ 28 w 56"/>
                      <a:gd name="T9" fmla="*/ 0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" h="55">
                        <a:moveTo>
                          <a:pt x="28" y="0"/>
                        </a:moveTo>
                        <a:lnTo>
                          <a:pt x="56" y="28"/>
                        </a:lnTo>
                        <a:lnTo>
                          <a:pt x="28" y="55"/>
                        </a:lnTo>
                        <a:lnTo>
                          <a:pt x="0" y="28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noFill/>
                  <a:ln w="28575" cap="flat">
                    <a:solidFill>
                      <a:srgbClr val="00808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81" name="Freeform 354"/>
                  <p:cNvSpPr>
                    <a:spLocks/>
                  </p:cNvSpPr>
                  <p:nvPr/>
                </p:nvSpPr>
                <p:spPr bwMode="auto">
                  <a:xfrm>
                    <a:off x="17777" y="11288"/>
                    <a:ext cx="56" cy="56"/>
                  </a:xfrm>
                  <a:custGeom>
                    <a:avLst/>
                    <a:gdLst>
                      <a:gd name="T0" fmla="*/ 28 w 56"/>
                      <a:gd name="T1" fmla="*/ 0 h 56"/>
                      <a:gd name="T2" fmla="*/ 56 w 56"/>
                      <a:gd name="T3" fmla="*/ 28 h 56"/>
                      <a:gd name="T4" fmla="*/ 28 w 56"/>
                      <a:gd name="T5" fmla="*/ 56 h 56"/>
                      <a:gd name="T6" fmla="*/ 0 w 56"/>
                      <a:gd name="T7" fmla="*/ 28 h 56"/>
                      <a:gd name="T8" fmla="*/ 28 w 56"/>
                      <a:gd name="T9" fmla="*/ 0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" h="56">
                        <a:moveTo>
                          <a:pt x="28" y="0"/>
                        </a:moveTo>
                        <a:lnTo>
                          <a:pt x="56" y="28"/>
                        </a:lnTo>
                        <a:lnTo>
                          <a:pt x="28" y="56"/>
                        </a:lnTo>
                        <a:lnTo>
                          <a:pt x="0" y="28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noFill/>
                  <a:ln w="28575" cap="flat">
                    <a:solidFill>
                      <a:srgbClr val="00808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82" name="Freeform 355"/>
                  <p:cNvSpPr>
                    <a:spLocks/>
                  </p:cNvSpPr>
                  <p:nvPr/>
                </p:nvSpPr>
                <p:spPr bwMode="auto">
                  <a:xfrm>
                    <a:off x="18691" y="11335"/>
                    <a:ext cx="56" cy="56"/>
                  </a:xfrm>
                  <a:custGeom>
                    <a:avLst/>
                    <a:gdLst>
                      <a:gd name="T0" fmla="*/ 28 w 56"/>
                      <a:gd name="T1" fmla="*/ 0 h 56"/>
                      <a:gd name="T2" fmla="*/ 56 w 56"/>
                      <a:gd name="T3" fmla="*/ 28 h 56"/>
                      <a:gd name="T4" fmla="*/ 28 w 56"/>
                      <a:gd name="T5" fmla="*/ 56 h 56"/>
                      <a:gd name="T6" fmla="*/ 0 w 56"/>
                      <a:gd name="T7" fmla="*/ 28 h 56"/>
                      <a:gd name="T8" fmla="*/ 28 w 56"/>
                      <a:gd name="T9" fmla="*/ 0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" h="56">
                        <a:moveTo>
                          <a:pt x="28" y="0"/>
                        </a:moveTo>
                        <a:lnTo>
                          <a:pt x="56" y="28"/>
                        </a:lnTo>
                        <a:lnTo>
                          <a:pt x="28" y="56"/>
                        </a:lnTo>
                        <a:lnTo>
                          <a:pt x="0" y="28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noFill/>
                  <a:ln w="28575" cap="flat">
                    <a:solidFill>
                      <a:srgbClr val="00808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83" name="Freeform 356"/>
                  <p:cNvSpPr>
                    <a:spLocks/>
                  </p:cNvSpPr>
                  <p:nvPr/>
                </p:nvSpPr>
                <p:spPr bwMode="auto">
                  <a:xfrm>
                    <a:off x="19605" y="11336"/>
                    <a:ext cx="56" cy="56"/>
                  </a:xfrm>
                  <a:custGeom>
                    <a:avLst/>
                    <a:gdLst>
                      <a:gd name="T0" fmla="*/ 28 w 56"/>
                      <a:gd name="T1" fmla="*/ 0 h 56"/>
                      <a:gd name="T2" fmla="*/ 56 w 56"/>
                      <a:gd name="T3" fmla="*/ 28 h 56"/>
                      <a:gd name="T4" fmla="*/ 28 w 56"/>
                      <a:gd name="T5" fmla="*/ 56 h 56"/>
                      <a:gd name="T6" fmla="*/ 0 w 56"/>
                      <a:gd name="T7" fmla="*/ 28 h 56"/>
                      <a:gd name="T8" fmla="*/ 28 w 56"/>
                      <a:gd name="T9" fmla="*/ 0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" h="56">
                        <a:moveTo>
                          <a:pt x="28" y="0"/>
                        </a:moveTo>
                        <a:lnTo>
                          <a:pt x="56" y="28"/>
                        </a:lnTo>
                        <a:lnTo>
                          <a:pt x="28" y="56"/>
                        </a:lnTo>
                        <a:lnTo>
                          <a:pt x="0" y="28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noFill/>
                  <a:ln w="28575" cap="flat">
                    <a:solidFill>
                      <a:srgbClr val="00808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84" name="Freeform 357"/>
                  <p:cNvSpPr>
                    <a:spLocks/>
                  </p:cNvSpPr>
                  <p:nvPr/>
                </p:nvSpPr>
                <p:spPr bwMode="auto">
                  <a:xfrm>
                    <a:off x="20519" y="11334"/>
                    <a:ext cx="56" cy="56"/>
                  </a:xfrm>
                  <a:custGeom>
                    <a:avLst/>
                    <a:gdLst>
                      <a:gd name="T0" fmla="*/ 28 w 56"/>
                      <a:gd name="T1" fmla="*/ 0 h 56"/>
                      <a:gd name="T2" fmla="*/ 56 w 56"/>
                      <a:gd name="T3" fmla="*/ 28 h 56"/>
                      <a:gd name="T4" fmla="*/ 28 w 56"/>
                      <a:gd name="T5" fmla="*/ 56 h 56"/>
                      <a:gd name="T6" fmla="*/ 0 w 56"/>
                      <a:gd name="T7" fmla="*/ 28 h 56"/>
                      <a:gd name="T8" fmla="*/ 28 w 56"/>
                      <a:gd name="T9" fmla="*/ 0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" h="56">
                        <a:moveTo>
                          <a:pt x="28" y="0"/>
                        </a:moveTo>
                        <a:lnTo>
                          <a:pt x="56" y="28"/>
                        </a:lnTo>
                        <a:lnTo>
                          <a:pt x="28" y="56"/>
                        </a:lnTo>
                        <a:lnTo>
                          <a:pt x="0" y="28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noFill/>
                  <a:ln w="28575" cap="flat">
                    <a:solidFill>
                      <a:srgbClr val="00808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85" name="Freeform 358"/>
                  <p:cNvSpPr>
                    <a:spLocks noEditPoints="1"/>
                  </p:cNvSpPr>
                  <p:nvPr/>
                </p:nvSpPr>
                <p:spPr bwMode="auto">
                  <a:xfrm>
                    <a:off x="16879" y="12049"/>
                    <a:ext cx="3671" cy="147"/>
                  </a:xfrm>
                  <a:custGeom>
                    <a:avLst/>
                    <a:gdLst>
                      <a:gd name="T0" fmla="*/ 254 w 15297"/>
                      <a:gd name="T1" fmla="*/ 13 h 613"/>
                      <a:gd name="T2" fmla="*/ 448 w 15297"/>
                      <a:gd name="T3" fmla="*/ 125 h 613"/>
                      <a:gd name="T4" fmla="*/ 601 w 15297"/>
                      <a:gd name="T5" fmla="*/ 84 h 613"/>
                      <a:gd name="T6" fmla="*/ 1053 w 15297"/>
                      <a:gd name="T7" fmla="*/ 60 h 613"/>
                      <a:gd name="T8" fmla="*/ 1300 w 15297"/>
                      <a:gd name="T9" fmla="*/ 125 h 613"/>
                      <a:gd name="T10" fmla="*/ 1447 w 15297"/>
                      <a:gd name="T11" fmla="*/ 184 h 613"/>
                      <a:gd name="T12" fmla="*/ 1652 w 15297"/>
                      <a:gd name="T13" fmla="*/ 96 h 613"/>
                      <a:gd name="T14" fmla="*/ 2052 w 15297"/>
                      <a:gd name="T15" fmla="*/ 119 h 613"/>
                      <a:gd name="T16" fmla="*/ 2246 w 15297"/>
                      <a:gd name="T17" fmla="*/ 231 h 613"/>
                      <a:gd name="T18" fmla="*/ 2399 w 15297"/>
                      <a:gd name="T19" fmla="*/ 190 h 613"/>
                      <a:gd name="T20" fmla="*/ 2851 w 15297"/>
                      <a:gd name="T21" fmla="*/ 166 h 613"/>
                      <a:gd name="T22" fmla="*/ 3098 w 15297"/>
                      <a:gd name="T23" fmla="*/ 231 h 613"/>
                      <a:gd name="T24" fmla="*/ 3245 w 15297"/>
                      <a:gd name="T25" fmla="*/ 289 h 613"/>
                      <a:gd name="T26" fmla="*/ 3450 w 15297"/>
                      <a:gd name="T27" fmla="*/ 201 h 613"/>
                      <a:gd name="T28" fmla="*/ 3850 w 15297"/>
                      <a:gd name="T29" fmla="*/ 225 h 613"/>
                      <a:gd name="T30" fmla="*/ 4047 w 15297"/>
                      <a:gd name="T31" fmla="*/ 327 h 613"/>
                      <a:gd name="T32" fmla="*/ 4197 w 15297"/>
                      <a:gd name="T33" fmla="*/ 278 h 613"/>
                      <a:gd name="T34" fmla="*/ 4647 w 15297"/>
                      <a:gd name="T35" fmla="*/ 230 h 613"/>
                      <a:gd name="T36" fmla="*/ 4897 w 15297"/>
                      <a:gd name="T37" fmla="*/ 282 h 613"/>
                      <a:gd name="T38" fmla="*/ 5047 w 15297"/>
                      <a:gd name="T39" fmla="*/ 333 h 613"/>
                      <a:gd name="T40" fmla="*/ 5247 w 15297"/>
                      <a:gd name="T41" fmla="*/ 234 h 613"/>
                      <a:gd name="T42" fmla="*/ 5648 w 15297"/>
                      <a:gd name="T43" fmla="*/ 237 h 613"/>
                      <a:gd name="T44" fmla="*/ 5848 w 15297"/>
                      <a:gd name="T45" fmla="*/ 338 h 613"/>
                      <a:gd name="T46" fmla="*/ 5998 w 15297"/>
                      <a:gd name="T47" fmla="*/ 289 h 613"/>
                      <a:gd name="T48" fmla="*/ 6448 w 15297"/>
                      <a:gd name="T49" fmla="*/ 242 h 613"/>
                      <a:gd name="T50" fmla="*/ 6698 w 15297"/>
                      <a:gd name="T51" fmla="*/ 293 h 613"/>
                      <a:gd name="T52" fmla="*/ 6848 w 15297"/>
                      <a:gd name="T53" fmla="*/ 344 h 613"/>
                      <a:gd name="T54" fmla="*/ 7048 w 15297"/>
                      <a:gd name="T55" fmla="*/ 246 h 613"/>
                      <a:gd name="T56" fmla="*/ 7449 w 15297"/>
                      <a:gd name="T57" fmla="*/ 248 h 613"/>
                      <a:gd name="T58" fmla="*/ 7649 w 15297"/>
                      <a:gd name="T59" fmla="*/ 349 h 613"/>
                      <a:gd name="T60" fmla="*/ 7799 w 15297"/>
                      <a:gd name="T61" fmla="*/ 307 h 613"/>
                      <a:gd name="T62" fmla="*/ 8251 w 15297"/>
                      <a:gd name="T63" fmla="*/ 280 h 613"/>
                      <a:gd name="T64" fmla="*/ 8498 w 15297"/>
                      <a:gd name="T65" fmla="*/ 343 h 613"/>
                      <a:gd name="T66" fmla="*/ 8645 w 15297"/>
                      <a:gd name="T67" fmla="*/ 401 h 613"/>
                      <a:gd name="T68" fmla="*/ 8850 w 15297"/>
                      <a:gd name="T69" fmla="*/ 312 h 613"/>
                      <a:gd name="T70" fmla="*/ 9250 w 15297"/>
                      <a:gd name="T71" fmla="*/ 332 h 613"/>
                      <a:gd name="T72" fmla="*/ 9445 w 15297"/>
                      <a:gd name="T73" fmla="*/ 443 h 613"/>
                      <a:gd name="T74" fmla="*/ 9597 w 15297"/>
                      <a:gd name="T75" fmla="*/ 401 h 613"/>
                      <a:gd name="T76" fmla="*/ 10049 w 15297"/>
                      <a:gd name="T77" fmla="*/ 374 h 613"/>
                      <a:gd name="T78" fmla="*/ 10296 w 15297"/>
                      <a:gd name="T79" fmla="*/ 437 h 613"/>
                      <a:gd name="T80" fmla="*/ 10444 w 15297"/>
                      <a:gd name="T81" fmla="*/ 495 h 613"/>
                      <a:gd name="T82" fmla="*/ 10648 w 15297"/>
                      <a:gd name="T83" fmla="*/ 406 h 613"/>
                      <a:gd name="T84" fmla="*/ 11048 w 15297"/>
                      <a:gd name="T85" fmla="*/ 427 h 613"/>
                      <a:gd name="T86" fmla="*/ 11243 w 15297"/>
                      <a:gd name="T87" fmla="*/ 537 h 613"/>
                      <a:gd name="T88" fmla="*/ 11395 w 15297"/>
                      <a:gd name="T89" fmla="*/ 495 h 613"/>
                      <a:gd name="T90" fmla="*/ 11846 w 15297"/>
                      <a:gd name="T91" fmla="*/ 456 h 613"/>
                      <a:gd name="T92" fmla="*/ 12096 w 15297"/>
                      <a:gd name="T93" fmla="*/ 510 h 613"/>
                      <a:gd name="T94" fmla="*/ 12245 w 15297"/>
                      <a:gd name="T95" fmla="*/ 562 h 613"/>
                      <a:gd name="T96" fmla="*/ 12446 w 15297"/>
                      <a:gd name="T97" fmla="*/ 466 h 613"/>
                      <a:gd name="T98" fmla="*/ 12846 w 15297"/>
                      <a:gd name="T99" fmla="*/ 472 h 613"/>
                      <a:gd name="T100" fmla="*/ 13045 w 15297"/>
                      <a:gd name="T101" fmla="*/ 576 h 613"/>
                      <a:gd name="T102" fmla="*/ 13196 w 15297"/>
                      <a:gd name="T103" fmla="*/ 529 h 613"/>
                      <a:gd name="T104" fmla="*/ 13647 w 15297"/>
                      <a:gd name="T105" fmla="*/ 486 h 613"/>
                      <a:gd name="T106" fmla="*/ 13896 w 15297"/>
                      <a:gd name="T107" fmla="*/ 540 h 613"/>
                      <a:gd name="T108" fmla="*/ 14046 w 15297"/>
                      <a:gd name="T109" fmla="*/ 593 h 613"/>
                      <a:gd name="T110" fmla="*/ 14247 w 15297"/>
                      <a:gd name="T111" fmla="*/ 496 h 613"/>
                      <a:gd name="T112" fmla="*/ 14647 w 15297"/>
                      <a:gd name="T113" fmla="*/ 503 h 613"/>
                      <a:gd name="T114" fmla="*/ 14846 w 15297"/>
                      <a:gd name="T115" fmla="*/ 606 h 613"/>
                      <a:gd name="T116" fmla="*/ 14997 w 15297"/>
                      <a:gd name="T117" fmla="*/ 559 h 6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15297" h="613">
                        <a:moveTo>
                          <a:pt x="54" y="2"/>
                        </a:moveTo>
                        <a:lnTo>
                          <a:pt x="55" y="2"/>
                        </a:lnTo>
                        <a:cubicBezTo>
                          <a:pt x="82" y="3"/>
                          <a:pt x="103" y="27"/>
                          <a:pt x="101" y="54"/>
                        </a:cubicBezTo>
                        <a:cubicBezTo>
                          <a:pt x="100" y="82"/>
                          <a:pt x="76" y="103"/>
                          <a:pt x="49" y="101"/>
                        </a:cubicBezTo>
                        <a:lnTo>
                          <a:pt x="49" y="101"/>
                        </a:lnTo>
                        <a:cubicBezTo>
                          <a:pt x="21" y="100"/>
                          <a:pt x="0" y="76"/>
                          <a:pt x="2" y="49"/>
                        </a:cubicBezTo>
                        <a:cubicBezTo>
                          <a:pt x="3" y="21"/>
                          <a:pt x="27" y="0"/>
                          <a:pt x="54" y="2"/>
                        </a:cubicBezTo>
                        <a:close/>
                        <a:moveTo>
                          <a:pt x="254" y="13"/>
                        </a:moveTo>
                        <a:lnTo>
                          <a:pt x="254" y="13"/>
                        </a:lnTo>
                        <a:cubicBezTo>
                          <a:pt x="282" y="15"/>
                          <a:pt x="303" y="39"/>
                          <a:pt x="301" y="66"/>
                        </a:cubicBezTo>
                        <a:cubicBezTo>
                          <a:pt x="300" y="94"/>
                          <a:pt x="276" y="115"/>
                          <a:pt x="248" y="113"/>
                        </a:cubicBezTo>
                        <a:lnTo>
                          <a:pt x="248" y="113"/>
                        </a:lnTo>
                        <a:cubicBezTo>
                          <a:pt x="221" y="112"/>
                          <a:pt x="200" y="88"/>
                          <a:pt x="201" y="60"/>
                        </a:cubicBezTo>
                        <a:cubicBezTo>
                          <a:pt x="203" y="33"/>
                          <a:pt x="227" y="12"/>
                          <a:pt x="254" y="13"/>
                        </a:cubicBezTo>
                        <a:close/>
                        <a:moveTo>
                          <a:pt x="454" y="25"/>
                        </a:moveTo>
                        <a:lnTo>
                          <a:pt x="454" y="25"/>
                        </a:lnTo>
                        <a:cubicBezTo>
                          <a:pt x="482" y="27"/>
                          <a:pt x="503" y="50"/>
                          <a:pt x="501" y="78"/>
                        </a:cubicBezTo>
                        <a:cubicBezTo>
                          <a:pt x="499" y="105"/>
                          <a:pt x="476" y="127"/>
                          <a:pt x="448" y="125"/>
                        </a:cubicBezTo>
                        <a:lnTo>
                          <a:pt x="448" y="125"/>
                        </a:lnTo>
                        <a:cubicBezTo>
                          <a:pt x="420" y="123"/>
                          <a:pt x="399" y="100"/>
                          <a:pt x="401" y="72"/>
                        </a:cubicBezTo>
                        <a:cubicBezTo>
                          <a:pt x="403" y="44"/>
                          <a:pt x="426" y="23"/>
                          <a:pt x="454" y="25"/>
                        </a:cubicBezTo>
                        <a:close/>
                        <a:moveTo>
                          <a:pt x="654" y="37"/>
                        </a:moveTo>
                        <a:lnTo>
                          <a:pt x="654" y="37"/>
                        </a:lnTo>
                        <a:cubicBezTo>
                          <a:pt x="681" y="38"/>
                          <a:pt x="702" y="62"/>
                          <a:pt x="701" y="90"/>
                        </a:cubicBezTo>
                        <a:cubicBezTo>
                          <a:pt x="699" y="117"/>
                          <a:pt x="675" y="138"/>
                          <a:pt x="648" y="137"/>
                        </a:cubicBezTo>
                        <a:lnTo>
                          <a:pt x="648" y="137"/>
                        </a:lnTo>
                        <a:cubicBezTo>
                          <a:pt x="620" y="135"/>
                          <a:pt x="599" y="111"/>
                          <a:pt x="601" y="84"/>
                        </a:cubicBezTo>
                        <a:cubicBezTo>
                          <a:pt x="602" y="56"/>
                          <a:pt x="626" y="35"/>
                          <a:pt x="654" y="37"/>
                        </a:cubicBezTo>
                        <a:close/>
                        <a:moveTo>
                          <a:pt x="853" y="49"/>
                        </a:moveTo>
                        <a:lnTo>
                          <a:pt x="854" y="49"/>
                        </a:lnTo>
                        <a:cubicBezTo>
                          <a:pt x="881" y="50"/>
                          <a:pt x="902" y="74"/>
                          <a:pt x="900" y="101"/>
                        </a:cubicBezTo>
                        <a:cubicBezTo>
                          <a:pt x="899" y="129"/>
                          <a:pt x="875" y="150"/>
                          <a:pt x="848" y="148"/>
                        </a:cubicBezTo>
                        <a:lnTo>
                          <a:pt x="848" y="148"/>
                        </a:lnTo>
                        <a:cubicBezTo>
                          <a:pt x="820" y="147"/>
                          <a:pt x="799" y="123"/>
                          <a:pt x="801" y="96"/>
                        </a:cubicBezTo>
                        <a:cubicBezTo>
                          <a:pt x="802" y="68"/>
                          <a:pt x="826" y="47"/>
                          <a:pt x="853" y="49"/>
                        </a:cubicBezTo>
                        <a:close/>
                        <a:moveTo>
                          <a:pt x="1053" y="60"/>
                        </a:moveTo>
                        <a:lnTo>
                          <a:pt x="1053" y="60"/>
                        </a:lnTo>
                        <a:cubicBezTo>
                          <a:pt x="1081" y="62"/>
                          <a:pt x="1102" y="86"/>
                          <a:pt x="1100" y="113"/>
                        </a:cubicBezTo>
                        <a:cubicBezTo>
                          <a:pt x="1099" y="141"/>
                          <a:pt x="1075" y="162"/>
                          <a:pt x="1047" y="160"/>
                        </a:cubicBezTo>
                        <a:lnTo>
                          <a:pt x="1047" y="160"/>
                        </a:lnTo>
                        <a:cubicBezTo>
                          <a:pt x="1020" y="159"/>
                          <a:pt x="999" y="135"/>
                          <a:pt x="1000" y="107"/>
                        </a:cubicBezTo>
                        <a:cubicBezTo>
                          <a:pt x="1002" y="80"/>
                          <a:pt x="1026" y="59"/>
                          <a:pt x="1053" y="60"/>
                        </a:cubicBezTo>
                        <a:close/>
                        <a:moveTo>
                          <a:pt x="1253" y="72"/>
                        </a:moveTo>
                        <a:lnTo>
                          <a:pt x="1253" y="72"/>
                        </a:lnTo>
                        <a:cubicBezTo>
                          <a:pt x="1281" y="74"/>
                          <a:pt x="1302" y="97"/>
                          <a:pt x="1300" y="125"/>
                        </a:cubicBezTo>
                        <a:cubicBezTo>
                          <a:pt x="1298" y="152"/>
                          <a:pt x="1275" y="174"/>
                          <a:pt x="1247" y="172"/>
                        </a:cubicBezTo>
                        <a:lnTo>
                          <a:pt x="1247" y="172"/>
                        </a:lnTo>
                        <a:cubicBezTo>
                          <a:pt x="1219" y="170"/>
                          <a:pt x="1198" y="147"/>
                          <a:pt x="1200" y="119"/>
                        </a:cubicBezTo>
                        <a:cubicBezTo>
                          <a:pt x="1202" y="91"/>
                          <a:pt x="1225" y="70"/>
                          <a:pt x="1253" y="72"/>
                        </a:cubicBezTo>
                        <a:close/>
                        <a:moveTo>
                          <a:pt x="1453" y="84"/>
                        </a:moveTo>
                        <a:lnTo>
                          <a:pt x="1453" y="84"/>
                        </a:lnTo>
                        <a:cubicBezTo>
                          <a:pt x="1480" y="85"/>
                          <a:pt x="1501" y="109"/>
                          <a:pt x="1500" y="137"/>
                        </a:cubicBezTo>
                        <a:cubicBezTo>
                          <a:pt x="1498" y="164"/>
                          <a:pt x="1474" y="185"/>
                          <a:pt x="1447" y="184"/>
                        </a:cubicBezTo>
                        <a:lnTo>
                          <a:pt x="1447" y="184"/>
                        </a:lnTo>
                        <a:cubicBezTo>
                          <a:pt x="1419" y="182"/>
                          <a:pt x="1398" y="158"/>
                          <a:pt x="1400" y="131"/>
                        </a:cubicBezTo>
                        <a:cubicBezTo>
                          <a:pt x="1401" y="103"/>
                          <a:pt x="1425" y="82"/>
                          <a:pt x="1453" y="84"/>
                        </a:cubicBezTo>
                        <a:close/>
                        <a:moveTo>
                          <a:pt x="1652" y="96"/>
                        </a:moveTo>
                        <a:lnTo>
                          <a:pt x="1653" y="96"/>
                        </a:lnTo>
                        <a:cubicBezTo>
                          <a:pt x="1680" y="97"/>
                          <a:pt x="1701" y="121"/>
                          <a:pt x="1700" y="148"/>
                        </a:cubicBezTo>
                        <a:cubicBezTo>
                          <a:pt x="1698" y="176"/>
                          <a:pt x="1674" y="197"/>
                          <a:pt x="1647" y="195"/>
                        </a:cubicBezTo>
                        <a:lnTo>
                          <a:pt x="1647" y="195"/>
                        </a:lnTo>
                        <a:cubicBezTo>
                          <a:pt x="1619" y="194"/>
                          <a:pt x="1598" y="170"/>
                          <a:pt x="1600" y="143"/>
                        </a:cubicBezTo>
                        <a:cubicBezTo>
                          <a:pt x="1601" y="115"/>
                          <a:pt x="1625" y="94"/>
                          <a:pt x="1652" y="96"/>
                        </a:cubicBezTo>
                        <a:close/>
                        <a:moveTo>
                          <a:pt x="1852" y="107"/>
                        </a:moveTo>
                        <a:lnTo>
                          <a:pt x="1852" y="107"/>
                        </a:lnTo>
                        <a:cubicBezTo>
                          <a:pt x="1880" y="109"/>
                          <a:pt x="1901" y="133"/>
                          <a:pt x="1899" y="160"/>
                        </a:cubicBezTo>
                        <a:cubicBezTo>
                          <a:pt x="1898" y="188"/>
                          <a:pt x="1874" y="209"/>
                          <a:pt x="1846" y="207"/>
                        </a:cubicBezTo>
                        <a:lnTo>
                          <a:pt x="1846" y="207"/>
                        </a:lnTo>
                        <a:cubicBezTo>
                          <a:pt x="1819" y="206"/>
                          <a:pt x="1798" y="182"/>
                          <a:pt x="1799" y="154"/>
                        </a:cubicBezTo>
                        <a:cubicBezTo>
                          <a:pt x="1801" y="127"/>
                          <a:pt x="1825" y="106"/>
                          <a:pt x="1852" y="107"/>
                        </a:cubicBezTo>
                        <a:close/>
                        <a:moveTo>
                          <a:pt x="2052" y="119"/>
                        </a:moveTo>
                        <a:lnTo>
                          <a:pt x="2052" y="119"/>
                        </a:lnTo>
                        <a:cubicBezTo>
                          <a:pt x="2080" y="121"/>
                          <a:pt x="2101" y="144"/>
                          <a:pt x="2099" y="172"/>
                        </a:cubicBezTo>
                        <a:cubicBezTo>
                          <a:pt x="2097" y="199"/>
                          <a:pt x="2074" y="221"/>
                          <a:pt x="2046" y="219"/>
                        </a:cubicBezTo>
                        <a:lnTo>
                          <a:pt x="2046" y="219"/>
                        </a:lnTo>
                        <a:cubicBezTo>
                          <a:pt x="2019" y="217"/>
                          <a:pt x="1997" y="194"/>
                          <a:pt x="1999" y="166"/>
                        </a:cubicBezTo>
                        <a:cubicBezTo>
                          <a:pt x="2001" y="138"/>
                          <a:pt x="2024" y="117"/>
                          <a:pt x="2052" y="119"/>
                        </a:cubicBezTo>
                        <a:close/>
                        <a:moveTo>
                          <a:pt x="2252" y="131"/>
                        </a:moveTo>
                        <a:lnTo>
                          <a:pt x="2252" y="131"/>
                        </a:lnTo>
                        <a:cubicBezTo>
                          <a:pt x="2279" y="132"/>
                          <a:pt x="2300" y="156"/>
                          <a:pt x="2299" y="184"/>
                        </a:cubicBezTo>
                        <a:cubicBezTo>
                          <a:pt x="2297" y="211"/>
                          <a:pt x="2273" y="232"/>
                          <a:pt x="2246" y="231"/>
                        </a:cubicBezTo>
                        <a:lnTo>
                          <a:pt x="2246" y="231"/>
                        </a:lnTo>
                        <a:cubicBezTo>
                          <a:pt x="2218" y="229"/>
                          <a:pt x="2197" y="205"/>
                          <a:pt x="2199" y="178"/>
                        </a:cubicBezTo>
                        <a:cubicBezTo>
                          <a:pt x="2200" y="150"/>
                          <a:pt x="2224" y="129"/>
                          <a:pt x="2252" y="131"/>
                        </a:cubicBezTo>
                        <a:close/>
                        <a:moveTo>
                          <a:pt x="2451" y="143"/>
                        </a:moveTo>
                        <a:lnTo>
                          <a:pt x="2452" y="143"/>
                        </a:lnTo>
                        <a:cubicBezTo>
                          <a:pt x="2479" y="144"/>
                          <a:pt x="2500" y="168"/>
                          <a:pt x="2499" y="195"/>
                        </a:cubicBezTo>
                        <a:cubicBezTo>
                          <a:pt x="2497" y="223"/>
                          <a:pt x="2473" y="244"/>
                          <a:pt x="2446" y="242"/>
                        </a:cubicBezTo>
                        <a:lnTo>
                          <a:pt x="2446" y="242"/>
                        </a:lnTo>
                        <a:cubicBezTo>
                          <a:pt x="2418" y="241"/>
                          <a:pt x="2397" y="217"/>
                          <a:pt x="2399" y="190"/>
                        </a:cubicBezTo>
                        <a:cubicBezTo>
                          <a:pt x="2400" y="162"/>
                          <a:pt x="2424" y="141"/>
                          <a:pt x="2451" y="143"/>
                        </a:cubicBezTo>
                        <a:close/>
                        <a:moveTo>
                          <a:pt x="2651" y="154"/>
                        </a:moveTo>
                        <a:lnTo>
                          <a:pt x="2651" y="154"/>
                        </a:lnTo>
                        <a:cubicBezTo>
                          <a:pt x="2679" y="156"/>
                          <a:pt x="2700" y="180"/>
                          <a:pt x="2698" y="207"/>
                        </a:cubicBezTo>
                        <a:cubicBezTo>
                          <a:pt x="2697" y="235"/>
                          <a:pt x="2673" y="256"/>
                          <a:pt x="2645" y="254"/>
                        </a:cubicBezTo>
                        <a:lnTo>
                          <a:pt x="2645" y="254"/>
                        </a:lnTo>
                        <a:cubicBezTo>
                          <a:pt x="2618" y="253"/>
                          <a:pt x="2597" y="229"/>
                          <a:pt x="2598" y="201"/>
                        </a:cubicBezTo>
                        <a:cubicBezTo>
                          <a:pt x="2600" y="174"/>
                          <a:pt x="2624" y="153"/>
                          <a:pt x="2651" y="154"/>
                        </a:cubicBezTo>
                        <a:close/>
                        <a:moveTo>
                          <a:pt x="2851" y="166"/>
                        </a:moveTo>
                        <a:lnTo>
                          <a:pt x="2851" y="166"/>
                        </a:lnTo>
                        <a:cubicBezTo>
                          <a:pt x="2879" y="168"/>
                          <a:pt x="2900" y="191"/>
                          <a:pt x="2898" y="219"/>
                        </a:cubicBezTo>
                        <a:cubicBezTo>
                          <a:pt x="2896" y="246"/>
                          <a:pt x="2873" y="268"/>
                          <a:pt x="2845" y="266"/>
                        </a:cubicBezTo>
                        <a:lnTo>
                          <a:pt x="2845" y="266"/>
                        </a:lnTo>
                        <a:cubicBezTo>
                          <a:pt x="2818" y="264"/>
                          <a:pt x="2796" y="241"/>
                          <a:pt x="2798" y="213"/>
                        </a:cubicBezTo>
                        <a:cubicBezTo>
                          <a:pt x="2800" y="185"/>
                          <a:pt x="2823" y="164"/>
                          <a:pt x="2851" y="166"/>
                        </a:cubicBezTo>
                        <a:close/>
                        <a:moveTo>
                          <a:pt x="3051" y="178"/>
                        </a:moveTo>
                        <a:lnTo>
                          <a:pt x="3051" y="178"/>
                        </a:lnTo>
                        <a:cubicBezTo>
                          <a:pt x="3078" y="179"/>
                          <a:pt x="3099" y="203"/>
                          <a:pt x="3098" y="231"/>
                        </a:cubicBezTo>
                        <a:cubicBezTo>
                          <a:pt x="3096" y="258"/>
                          <a:pt x="3073" y="279"/>
                          <a:pt x="3045" y="278"/>
                        </a:cubicBezTo>
                        <a:lnTo>
                          <a:pt x="3045" y="278"/>
                        </a:lnTo>
                        <a:cubicBezTo>
                          <a:pt x="3017" y="276"/>
                          <a:pt x="2996" y="252"/>
                          <a:pt x="2998" y="225"/>
                        </a:cubicBezTo>
                        <a:cubicBezTo>
                          <a:pt x="2999" y="197"/>
                          <a:pt x="3023" y="176"/>
                          <a:pt x="3051" y="178"/>
                        </a:cubicBezTo>
                        <a:close/>
                        <a:moveTo>
                          <a:pt x="3250" y="190"/>
                        </a:moveTo>
                        <a:lnTo>
                          <a:pt x="3251" y="190"/>
                        </a:lnTo>
                        <a:cubicBezTo>
                          <a:pt x="3278" y="191"/>
                          <a:pt x="3299" y="215"/>
                          <a:pt x="3298" y="242"/>
                        </a:cubicBezTo>
                        <a:cubicBezTo>
                          <a:pt x="3296" y="270"/>
                          <a:pt x="3272" y="291"/>
                          <a:pt x="3245" y="289"/>
                        </a:cubicBezTo>
                        <a:lnTo>
                          <a:pt x="3245" y="289"/>
                        </a:lnTo>
                        <a:cubicBezTo>
                          <a:pt x="3217" y="288"/>
                          <a:pt x="3196" y="264"/>
                          <a:pt x="3198" y="237"/>
                        </a:cubicBezTo>
                        <a:cubicBezTo>
                          <a:pt x="3199" y="209"/>
                          <a:pt x="3223" y="188"/>
                          <a:pt x="3250" y="190"/>
                        </a:cubicBezTo>
                        <a:close/>
                        <a:moveTo>
                          <a:pt x="3450" y="201"/>
                        </a:moveTo>
                        <a:lnTo>
                          <a:pt x="3450" y="201"/>
                        </a:lnTo>
                        <a:cubicBezTo>
                          <a:pt x="3478" y="203"/>
                          <a:pt x="3499" y="227"/>
                          <a:pt x="3497" y="254"/>
                        </a:cubicBezTo>
                        <a:cubicBezTo>
                          <a:pt x="3496" y="282"/>
                          <a:pt x="3472" y="303"/>
                          <a:pt x="3444" y="301"/>
                        </a:cubicBezTo>
                        <a:lnTo>
                          <a:pt x="3444" y="301"/>
                        </a:lnTo>
                        <a:cubicBezTo>
                          <a:pt x="3417" y="300"/>
                          <a:pt x="3396" y="276"/>
                          <a:pt x="3397" y="248"/>
                        </a:cubicBezTo>
                        <a:cubicBezTo>
                          <a:pt x="3399" y="221"/>
                          <a:pt x="3423" y="200"/>
                          <a:pt x="3450" y="201"/>
                        </a:cubicBezTo>
                        <a:close/>
                        <a:moveTo>
                          <a:pt x="3650" y="213"/>
                        </a:moveTo>
                        <a:lnTo>
                          <a:pt x="3650" y="213"/>
                        </a:lnTo>
                        <a:cubicBezTo>
                          <a:pt x="3678" y="215"/>
                          <a:pt x="3699" y="238"/>
                          <a:pt x="3697" y="266"/>
                        </a:cubicBezTo>
                        <a:cubicBezTo>
                          <a:pt x="3695" y="293"/>
                          <a:pt x="3672" y="315"/>
                          <a:pt x="3644" y="313"/>
                        </a:cubicBezTo>
                        <a:lnTo>
                          <a:pt x="3644" y="313"/>
                        </a:lnTo>
                        <a:cubicBezTo>
                          <a:pt x="3617" y="311"/>
                          <a:pt x="3596" y="288"/>
                          <a:pt x="3597" y="260"/>
                        </a:cubicBezTo>
                        <a:cubicBezTo>
                          <a:pt x="3599" y="232"/>
                          <a:pt x="3622" y="211"/>
                          <a:pt x="3650" y="213"/>
                        </a:cubicBezTo>
                        <a:close/>
                        <a:moveTo>
                          <a:pt x="3850" y="225"/>
                        </a:moveTo>
                        <a:lnTo>
                          <a:pt x="3850" y="225"/>
                        </a:lnTo>
                        <a:cubicBezTo>
                          <a:pt x="3877" y="226"/>
                          <a:pt x="3898" y="250"/>
                          <a:pt x="3897" y="278"/>
                        </a:cubicBezTo>
                        <a:cubicBezTo>
                          <a:pt x="3895" y="305"/>
                          <a:pt x="3872" y="326"/>
                          <a:pt x="3844" y="325"/>
                        </a:cubicBezTo>
                        <a:lnTo>
                          <a:pt x="3844" y="325"/>
                        </a:lnTo>
                        <a:cubicBezTo>
                          <a:pt x="3816" y="323"/>
                          <a:pt x="3795" y="299"/>
                          <a:pt x="3797" y="272"/>
                        </a:cubicBezTo>
                        <a:cubicBezTo>
                          <a:pt x="3799" y="244"/>
                          <a:pt x="3822" y="223"/>
                          <a:pt x="3850" y="225"/>
                        </a:cubicBezTo>
                        <a:close/>
                        <a:moveTo>
                          <a:pt x="4047" y="227"/>
                        </a:moveTo>
                        <a:lnTo>
                          <a:pt x="4047" y="227"/>
                        </a:lnTo>
                        <a:cubicBezTo>
                          <a:pt x="4075" y="227"/>
                          <a:pt x="4097" y="249"/>
                          <a:pt x="4097" y="277"/>
                        </a:cubicBezTo>
                        <a:cubicBezTo>
                          <a:pt x="4097" y="304"/>
                          <a:pt x="4075" y="327"/>
                          <a:pt x="4047" y="327"/>
                        </a:cubicBezTo>
                        <a:lnTo>
                          <a:pt x="4047" y="327"/>
                        </a:lnTo>
                        <a:cubicBezTo>
                          <a:pt x="4019" y="327"/>
                          <a:pt x="3997" y="304"/>
                          <a:pt x="3997" y="277"/>
                        </a:cubicBezTo>
                        <a:cubicBezTo>
                          <a:pt x="3997" y="249"/>
                          <a:pt x="4019" y="227"/>
                          <a:pt x="4047" y="227"/>
                        </a:cubicBezTo>
                        <a:close/>
                        <a:moveTo>
                          <a:pt x="4247" y="228"/>
                        </a:moveTo>
                        <a:lnTo>
                          <a:pt x="4247" y="228"/>
                        </a:lnTo>
                        <a:cubicBezTo>
                          <a:pt x="4275" y="228"/>
                          <a:pt x="4297" y="250"/>
                          <a:pt x="4297" y="278"/>
                        </a:cubicBezTo>
                        <a:cubicBezTo>
                          <a:pt x="4297" y="306"/>
                          <a:pt x="4275" y="328"/>
                          <a:pt x="4247" y="328"/>
                        </a:cubicBezTo>
                        <a:lnTo>
                          <a:pt x="4247" y="328"/>
                        </a:lnTo>
                        <a:cubicBezTo>
                          <a:pt x="4219" y="328"/>
                          <a:pt x="4197" y="306"/>
                          <a:pt x="4197" y="278"/>
                        </a:cubicBezTo>
                        <a:cubicBezTo>
                          <a:pt x="4197" y="250"/>
                          <a:pt x="4219" y="228"/>
                          <a:pt x="4247" y="228"/>
                        </a:cubicBezTo>
                        <a:close/>
                        <a:moveTo>
                          <a:pt x="4447" y="229"/>
                        </a:moveTo>
                        <a:lnTo>
                          <a:pt x="4447" y="229"/>
                        </a:lnTo>
                        <a:cubicBezTo>
                          <a:pt x="4475" y="229"/>
                          <a:pt x="4497" y="252"/>
                          <a:pt x="4497" y="279"/>
                        </a:cubicBezTo>
                        <a:cubicBezTo>
                          <a:pt x="4497" y="307"/>
                          <a:pt x="4475" y="329"/>
                          <a:pt x="4447" y="329"/>
                        </a:cubicBezTo>
                        <a:lnTo>
                          <a:pt x="4447" y="329"/>
                        </a:lnTo>
                        <a:cubicBezTo>
                          <a:pt x="4419" y="329"/>
                          <a:pt x="4397" y="307"/>
                          <a:pt x="4397" y="279"/>
                        </a:cubicBezTo>
                        <a:cubicBezTo>
                          <a:pt x="4397" y="252"/>
                          <a:pt x="4419" y="229"/>
                          <a:pt x="4447" y="229"/>
                        </a:cubicBezTo>
                        <a:close/>
                        <a:moveTo>
                          <a:pt x="4647" y="230"/>
                        </a:moveTo>
                        <a:lnTo>
                          <a:pt x="4647" y="230"/>
                        </a:lnTo>
                        <a:cubicBezTo>
                          <a:pt x="4675" y="230"/>
                          <a:pt x="4697" y="253"/>
                          <a:pt x="4697" y="280"/>
                        </a:cubicBezTo>
                        <a:cubicBezTo>
                          <a:pt x="4697" y="308"/>
                          <a:pt x="4675" y="330"/>
                          <a:pt x="4647" y="330"/>
                        </a:cubicBezTo>
                        <a:lnTo>
                          <a:pt x="4647" y="330"/>
                        </a:lnTo>
                        <a:cubicBezTo>
                          <a:pt x="4620" y="330"/>
                          <a:pt x="4597" y="308"/>
                          <a:pt x="4597" y="280"/>
                        </a:cubicBezTo>
                        <a:cubicBezTo>
                          <a:pt x="4597" y="253"/>
                          <a:pt x="4620" y="230"/>
                          <a:pt x="4647" y="230"/>
                        </a:cubicBezTo>
                        <a:close/>
                        <a:moveTo>
                          <a:pt x="4847" y="232"/>
                        </a:moveTo>
                        <a:lnTo>
                          <a:pt x="4847" y="232"/>
                        </a:lnTo>
                        <a:cubicBezTo>
                          <a:pt x="4875" y="232"/>
                          <a:pt x="4897" y="254"/>
                          <a:pt x="4897" y="282"/>
                        </a:cubicBezTo>
                        <a:cubicBezTo>
                          <a:pt x="4897" y="309"/>
                          <a:pt x="4875" y="332"/>
                          <a:pt x="4847" y="332"/>
                        </a:cubicBezTo>
                        <a:lnTo>
                          <a:pt x="4847" y="332"/>
                        </a:lnTo>
                        <a:cubicBezTo>
                          <a:pt x="4820" y="332"/>
                          <a:pt x="4797" y="309"/>
                          <a:pt x="4797" y="282"/>
                        </a:cubicBezTo>
                        <a:cubicBezTo>
                          <a:pt x="4797" y="254"/>
                          <a:pt x="4820" y="232"/>
                          <a:pt x="4847" y="232"/>
                        </a:cubicBezTo>
                        <a:close/>
                        <a:moveTo>
                          <a:pt x="5047" y="233"/>
                        </a:moveTo>
                        <a:lnTo>
                          <a:pt x="5047" y="233"/>
                        </a:lnTo>
                        <a:cubicBezTo>
                          <a:pt x="5075" y="233"/>
                          <a:pt x="5097" y="255"/>
                          <a:pt x="5097" y="283"/>
                        </a:cubicBezTo>
                        <a:cubicBezTo>
                          <a:pt x="5097" y="311"/>
                          <a:pt x="5075" y="333"/>
                          <a:pt x="5047" y="333"/>
                        </a:cubicBezTo>
                        <a:lnTo>
                          <a:pt x="5047" y="333"/>
                        </a:lnTo>
                        <a:cubicBezTo>
                          <a:pt x="5020" y="333"/>
                          <a:pt x="4997" y="311"/>
                          <a:pt x="4997" y="283"/>
                        </a:cubicBezTo>
                        <a:cubicBezTo>
                          <a:pt x="4997" y="255"/>
                          <a:pt x="5020" y="233"/>
                          <a:pt x="5047" y="233"/>
                        </a:cubicBezTo>
                        <a:close/>
                        <a:moveTo>
                          <a:pt x="5247" y="234"/>
                        </a:moveTo>
                        <a:lnTo>
                          <a:pt x="5248" y="234"/>
                        </a:lnTo>
                        <a:cubicBezTo>
                          <a:pt x="5275" y="234"/>
                          <a:pt x="5298" y="257"/>
                          <a:pt x="5298" y="284"/>
                        </a:cubicBezTo>
                        <a:cubicBezTo>
                          <a:pt x="5298" y="312"/>
                          <a:pt x="5275" y="334"/>
                          <a:pt x="5248" y="334"/>
                        </a:cubicBezTo>
                        <a:lnTo>
                          <a:pt x="5247" y="334"/>
                        </a:lnTo>
                        <a:cubicBezTo>
                          <a:pt x="5220" y="334"/>
                          <a:pt x="5197" y="312"/>
                          <a:pt x="5197" y="284"/>
                        </a:cubicBezTo>
                        <a:cubicBezTo>
                          <a:pt x="5197" y="257"/>
                          <a:pt x="5220" y="234"/>
                          <a:pt x="5247" y="234"/>
                        </a:cubicBezTo>
                        <a:close/>
                        <a:moveTo>
                          <a:pt x="5448" y="235"/>
                        </a:moveTo>
                        <a:lnTo>
                          <a:pt x="5448" y="235"/>
                        </a:lnTo>
                        <a:cubicBezTo>
                          <a:pt x="5475" y="235"/>
                          <a:pt x="5498" y="258"/>
                          <a:pt x="5498" y="285"/>
                        </a:cubicBezTo>
                        <a:cubicBezTo>
                          <a:pt x="5498" y="313"/>
                          <a:pt x="5475" y="335"/>
                          <a:pt x="5448" y="335"/>
                        </a:cubicBezTo>
                        <a:lnTo>
                          <a:pt x="5448" y="335"/>
                        </a:lnTo>
                        <a:cubicBezTo>
                          <a:pt x="5420" y="335"/>
                          <a:pt x="5398" y="313"/>
                          <a:pt x="5398" y="285"/>
                        </a:cubicBezTo>
                        <a:cubicBezTo>
                          <a:pt x="5398" y="258"/>
                          <a:pt x="5420" y="235"/>
                          <a:pt x="5448" y="235"/>
                        </a:cubicBezTo>
                        <a:close/>
                        <a:moveTo>
                          <a:pt x="5648" y="237"/>
                        </a:moveTo>
                        <a:lnTo>
                          <a:pt x="5648" y="237"/>
                        </a:lnTo>
                        <a:cubicBezTo>
                          <a:pt x="5675" y="237"/>
                          <a:pt x="5698" y="259"/>
                          <a:pt x="5698" y="287"/>
                        </a:cubicBezTo>
                        <a:cubicBezTo>
                          <a:pt x="5698" y="314"/>
                          <a:pt x="5675" y="337"/>
                          <a:pt x="5648" y="337"/>
                        </a:cubicBezTo>
                        <a:lnTo>
                          <a:pt x="5648" y="337"/>
                        </a:lnTo>
                        <a:cubicBezTo>
                          <a:pt x="5620" y="337"/>
                          <a:pt x="5598" y="314"/>
                          <a:pt x="5598" y="287"/>
                        </a:cubicBezTo>
                        <a:cubicBezTo>
                          <a:pt x="5598" y="259"/>
                          <a:pt x="5620" y="237"/>
                          <a:pt x="5648" y="237"/>
                        </a:cubicBezTo>
                        <a:close/>
                        <a:moveTo>
                          <a:pt x="5848" y="238"/>
                        </a:moveTo>
                        <a:lnTo>
                          <a:pt x="5848" y="238"/>
                        </a:lnTo>
                        <a:cubicBezTo>
                          <a:pt x="5875" y="238"/>
                          <a:pt x="5898" y="260"/>
                          <a:pt x="5898" y="288"/>
                        </a:cubicBezTo>
                        <a:cubicBezTo>
                          <a:pt x="5898" y="316"/>
                          <a:pt x="5875" y="338"/>
                          <a:pt x="5848" y="338"/>
                        </a:cubicBezTo>
                        <a:lnTo>
                          <a:pt x="5848" y="338"/>
                        </a:lnTo>
                        <a:cubicBezTo>
                          <a:pt x="5820" y="338"/>
                          <a:pt x="5798" y="316"/>
                          <a:pt x="5798" y="288"/>
                        </a:cubicBezTo>
                        <a:cubicBezTo>
                          <a:pt x="5798" y="260"/>
                          <a:pt x="5820" y="238"/>
                          <a:pt x="5848" y="238"/>
                        </a:cubicBezTo>
                        <a:close/>
                        <a:moveTo>
                          <a:pt x="6048" y="239"/>
                        </a:moveTo>
                        <a:lnTo>
                          <a:pt x="6048" y="239"/>
                        </a:lnTo>
                        <a:cubicBezTo>
                          <a:pt x="6076" y="239"/>
                          <a:pt x="6098" y="262"/>
                          <a:pt x="6098" y="289"/>
                        </a:cubicBezTo>
                        <a:cubicBezTo>
                          <a:pt x="6098" y="317"/>
                          <a:pt x="6076" y="339"/>
                          <a:pt x="6048" y="339"/>
                        </a:cubicBezTo>
                        <a:lnTo>
                          <a:pt x="6048" y="339"/>
                        </a:lnTo>
                        <a:cubicBezTo>
                          <a:pt x="6020" y="339"/>
                          <a:pt x="5998" y="317"/>
                          <a:pt x="5998" y="289"/>
                        </a:cubicBezTo>
                        <a:cubicBezTo>
                          <a:pt x="5998" y="262"/>
                          <a:pt x="6020" y="239"/>
                          <a:pt x="6048" y="239"/>
                        </a:cubicBezTo>
                        <a:close/>
                        <a:moveTo>
                          <a:pt x="6248" y="241"/>
                        </a:moveTo>
                        <a:lnTo>
                          <a:pt x="6248" y="241"/>
                        </a:lnTo>
                        <a:cubicBezTo>
                          <a:pt x="6276" y="241"/>
                          <a:pt x="6298" y="263"/>
                          <a:pt x="6298" y="291"/>
                        </a:cubicBezTo>
                        <a:cubicBezTo>
                          <a:pt x="6298" y="318"/>
                          <a:pt x="6276" y="341"/>
                          <a:pt x="6248" y="341"/>
                        </a:cubicBezTo>
                        <a:lnTo>
                          <a:pt x="6248" y="341"/>
                        </a:lnTo>
                        <a:cubicBezTo>
                          <a:pt x="6220" y="341"/>
                          <a:pt x="6198" y="318"/>
                          <a:pt x="6198" y="291"/>
                        </a:cubicBezTo>
                        <a:cubicBezTo>
                          <a:pt x="6198" y="263"/>
                          <a:pt x="6220" y="241"/>
                          <a:pt x="6248" y="241"/>
                        </a:cubicBezTo>
                        <a:close/>
                        <a:moveTo>
                          <a:pt x="6448" y="242"/>
                        </a:moveTo>
                        <a:lnTo>
                          <a:pt x="6448" y="242"/>
                        </a:lnTo>
                        <a:cubicBezTo>
                          <a:pt x="6476" y="242"/>
                          <a:pt x="6498" y="264"/>
                          <a:pt x="6498" y="292"/>
                        </a:cubicBezTo>
                        <a:cubicBezTo>
                          <a:pt x="6498" y="319"/>
                          <a:pt x="6476" y="342"/>
                          <a:pt x="6448" y="342"/>
                        </a:cubicBezTo>
                        <a:lnTo>
                          <a:pt x="6448" y="342"/>
                        </a:lnTo>
                        <a:cubicBezTo>
                          <a:pt x="6420" y="342"/>
                          <a:pt x="6398" y="319"/>
                          <a:pt x="6398" y="292"/>
                        </a:cubicBezTo>
                        <a:cubicBezTo>
                          <a:pt x="6398" y="264"/>
                          <a:pt x="6420" y="242"/>
                          <a:pt x="6448" y="242"/>
                        </a:cubicBezTo>
                        <a:close/>
                        <a:moveTo>
                          <a:pt x="6648" y="243"/>
                        </a:moveTo>
                        <a:lnTo>
                          <a:pt x="6648" y="243"/>
                        </a:lnTo>
                        <a:cubicBezTo>
                          <a:pt x="6676" y="243"/>
                          <a:pt x="6698" y="265"/>
                          <a:pt x="6698" y="293"/>
                        </a:cubicBezTo>
                        <a:cubicBezTo>
                          <a:pt x="6698" y="321"/>
                          <a:pt x="6676" y="343"/>
                          <a:pt x="6648" y="343"/>
                        </a:cubicBezTo>
                        <a:lnTo>
                          <a:pt x="6648" y="343"/>
                        </a:lnTo>
                        <a:cubicBezTo>
                          <a:pt x="6621" y="343"/>
                          <a:pt x="6598" y="321"/>
                          <a:pt x="6598" y="293"/>
                        </a:cubicBezTo>
                        <a:cubicBezTo>
                          <a:pt x="6598" y="265"/>
                          <a:pt x="6621" y="243"/>
                          <a:pt x="6648" y="243"/>
                        </a:cubicBezTo>
                        <a:close/>
                        <a:moveTo>
                          <a:pt x="6848" y="244"/>
                        </a:moveTo>
                        <a:lnTo>
                          <a:pt x="6848" y="244"/>
                        </a:lnTo>
                        <a:cubicBezTo>
                          <a:pt x="6876" y="244"/>
                          <a:pt x="6898" y="267"/>
                          <a:pt x="6898" y="294"/>
                        </a:cubicBezTo>
                        <a:cubicBezTo>
                          <a:pt x="6898" y="322"/>
                          <a:pt x="6876" y="344"/>
                          <a:pt x="6848" y="344"/>
                        </a:cubicBezTo>
                        <a:lnTo>
                          <a:pt x="6848" y="344"/>
                        </a:lnTo>
                        <a:cubicBezTo>
                          <a:pt x="6821" y="344"/>
                          <a:pt x="6798" y="322"/>
                          <a:pt x="6798" y="294"/>
                        </a:cubicBezTo>
                        <a:cubicBezTo>
                          <a:pt x="6798" y="267"/>
                          <a:pt x="6821" y="244"/>
                          <a:pt x="6848" y="244"/>
                        </a:cubicBezTo>
                        <a:close/>
                        <a:moveTo>
                          <a:pt x="7048" y="246"/>
                        </a:moveTo>
                        <a:lnTo>
                          <a:pt x="7048" y="246"/>
                        </a:lnTo>
                        <a:cubicBezTo>
                          <a:pt x="7076" y="246"/>
                          <a:pt x="7098" y="268"/>
                          <a:pt x="7098" y="296"/>
                        </a:cubicBezTo>
                        <a:cubicBezTo>
                          <a:pt x="7098" y="323"/>
                          <a:pt x="7076" y="346"/>
                          <a:pt x="7048" y="346"/>
                        </a:cubicBezTo>
                        <a:lnTo>
                          <a:pt x="7048" y="346"/>
                        </a:lnTo>
                        <a:cubicBezTo>
                          <a:pt x="7021" y="346"/>
                          <a:pt x="6998" y="323"/>
                          <a:pt x="6998" y="296"/>
                        </a:cubicBezTo>
                        <a:cubicBezTo>
                          <a:pt x="6998" y="268"/>
                          <a:pt x="7021" y="246"/>
                          <a:pt x="7048" y="246"/>
                        </a:cubicBezTo>
                        <a:close/>
                        <a:moveTo>
                          <a:pt x="7248" y="247"/>
                        </a:moveTo>
                        <a:lnTo>
                          <a:pt x="7249" y="247"/>
                        </a:lnTo>
                        <a:cubicBezTo>
                          <a:pt x="7276" y="247"/>
                          <a:pt x="7299" y="269"/>
                          <a:pt x="7299" y="297"/>
                        </a:cubicBezTo>
                        <a:cubicBezTo>
                          <a:pt x="7299" y="324"/>
                          <a:pt x="7276" y="347"/>
                          <a:pt x="7249" y="347"/>
                        </a:cubicBezTo>
                        <a:lnTo>
                          <a:pt x="7248" y="347"/>
                        </a:lnTo>
                        <a:cubicBezTo>
                          <a:pt x="7221" y="347"/>
                          <a:pt x="7198" y="324"/>
                          <a:pt x="7198" y="297"/>
                        </a:cubicBezTo>
                        <a:cubicBezTo>
                          <a:pt x="7198" y="269"/>
                          <a:pt x="7221" y="247"/>
                          <a:pt x="7248" y="247"/>
                        </a:cubicBezTo>
                        <a:close/>
                        <a:moveTo>
                          <a:pt x="7449" y="248"/>
                        </a:moveTo>
                        <a:lnTo>
                          <a:pt x="7449" y="248"/>
                        </a:lnTo>
                        <a:cubicBezTo>
                          <a:pt x="7476" y="248"/>
                          <a:pt x="7499" y="270"/>
                          <a:pt x="7499" y="298"/>
                        </a:cubicBezTo>
                        <a:cubicBezTo>
                          <a:pt x="7499" y="326"/>
                          <a:pt x="7476" y="348"/>
                          <a:pt x="7449" y="348"/>
                        </a:cubicBezTo>
                        <a:lnTo>
                          <a:pt x="7449" y="348"/>
                        </a:lnTo>
                        <a:cubicBezTo>
                          <a:pt x="7421" y="348"/>
                          <a:pt x="7399" y="326"/>
                          <a:pt x="7399" y="298"/>
                        </a:cubicBezTo>
                        <a:cubicBezTo>
                          <a:pt x="7399" y="270"/>
                          <a:pt x="7421" y="248"/>
                          <a:pt x="7449" y="248"/>
                        </a:cubicBezTo>
                        <a:close/>
                        <a:moveTo>
                          <a:pt x="7649" y="249"/>
                        </a:moveTo>
                        <a:lnTo>
                          <a:pt x="7649" y="249"/>
                        </a:lnTo>
                        <a:cubicBezTo>
                          <a:pt x="7676" y="249"/>
                          <a:pt x="7699" y="272"/>
                          <a:pt x="7699" y="299"/>
                        </a:cubicBezTo>
                        <a:cubicBezTo>
                          <a:pt x="7699" y="327"/>
                          <a:pt x="7676" y="349"/>
                          <a:pt x="7649" y="349"/>
                        </a:cubicBezTo>
                        <a:lnTo>
                          <a:pt x="7649" y="349"/>
                        </a:lnTo>
                        <a:cubicBezTo>
                          <a:pt x="7621" y="349"/>
                          <a:pt x="7599" y="327"/>
                          <a:pt x="7599" y="299"/>
                        </a:cubicBezTo>
                        <a:cubicBezTo>
                          <a:pt x="7599" y="272"/>
                          <a:pt x="7621" y="249"/>
                          <a:pt x="7649" y="249"/>
                        </a:cubicBezTo>
                        <a:close/>
                        <a:moveTo>
                          <a:pt x="7851" y="259"/>
                        </a:moveTo>
                        <a:lnTo>
                          <a:pt x="7851" y="259"/>
                        </a:lnTo>
                        <a:cubicBezTo>
                          <a:pt x="7879" y="260"/>
                          <a:pt x="7900" y="284"/>
                          <a:pt x="7899" y="311"/>
                        </a:cubicBezTo>
                        <a:cubicBezTo>
                          <a:pt x="7897" y="339"/>
                          <a:pt x="7874" y="360"/>
                          <a:pt x="7846" y="359"/>
                        </a:cubicBezTo>
                        <a:lnTo>
                          <a:pt x="7846" y="359"/>
                        </a:lnTo>
                        <a:cubicBezTo>
                          <a:pt x="7818" y="358"/>
                          <a:pt x="7797" y="334"/>
                          <a:pt x="7799" y="307"/>
                        </a:cubicBezTo>
                        <a:cubicBezTo>
                          <a:pt x="7800" y="279"/>
                          <a:pt x="7823" y="258"/>
                          <a:pt x="7851" y="259"/>
                        </a:cubicBezTo>
                        <a:close/>
                        <a:moveTo>
                          <a:pt x="8051" y="270"/>
                        </a:moveTo>
                        <a:lnTo>
                          <a:pt x="8051" y="270"/>
                        </a:lnTo>
                        <a:cubicBezTo>
                          <a:pt x="8078" y="271"/>
                          <a:pt x="8100" y="294"/>
                          <a:pt x="8098" y="322"/>
                        </a:cubicBezTo>
                        <a:cubicBezTo>
                          <a:pt x="8097" y="350"/>
                          <a:pt x="8074" y="371"/>
                          <a:pt x="8046" y="369"/>
                        </a:cubicBezTo>
                        <a:lnTo>
                          <a:pt x="8046" y="369"/>
                        </a:lnTo>
                        <a:cubicBezTo>
                          <a:pt x="8018" y="368"/>
                          <a:pt x="7997" y="345"/>
                          <a:pt x="7998" y="317"/>
                        </a:cubicBezTo>
                        <a:cubicBezTo>
                          <a:pt x="8000" y="289"/>
                          <a:pt x="8023" y="268"/>
                          <a:pt x="8051" y="270"/>
                        </a:cubicBezTo>
                        <a:close/>
                        <a:moveTo>
                          <a:pt x="8251" y="280"/>
                        </a:moveTo>
                        <a:lnTo>
                          <a:pt x="8251" y="280"/>
                        </a:lnTo>
                        <a:cubicBezTo>
                          <a:pt x="8278" y="281"/>
                          <a:pt x="8300" y="305"/>
                          <a:pt x="8298" y="332"/>
                        </a:cubicBezTo>
                        <a:cubicBezTo>
                          <a:pt x="8297" y="360"/>
                          <a:pt x="8273" y="381"/>
                          <a:pt x="8246" y="380"/>
                        </a:cubicBezTo>
                        <a:lnTo>
                          <a:pt x="8246" y="380"/>
                        </a:lnTo>
                        <a:cubicBezTo>
                          <a:pt x="8218" y="379"/>
                          <a:pt x="8197" y="355"/>
                          <a:pt x="8198" y="328"/>
                        </a:cubicBezTo>
                        <a:cubicBezTo>
                          <a:pt x="8200" y="300"/>
                          <a:pt x="8223" y="279"/>
                          <a:pt x="8251" y="280"/>
                        </a:cubicBezTo>
                        <a:close/>
                        <a:moveTo>
                          <a:pt x="8450" y="291"/>
                        </a:moveTo>
                        <a:lnTo>
                          <a:pt x="8450" y="291"/>
                        </a:lnTo>
                        <a:cubicBezTo>
                          <a:pt x="8478" y="292"/>
                          <a:pt x="8499" y="315"/>
                          <a:pt x="8498" y="343"/>
                        </a:cubicBezTo>
                        <a:cubicBezTo>
                          <a:pt x="8497" y="370"/>
                          <a:pt x="8473" y="392"/>
                          <a:pt x="8446" y="390"/>
                        </a:cubicBezTo>
                        <a:lnTo>
                          <a:pt x="8445" y="390"/>
                        </a:lnTo>
                        <a:cubicBezTo>
                          <a:pt x="8418" y="389"/>
                          <a:pt x="8397" y="366"/>
                          <a:pt x="8398" y="338"/>
                        </a:cubicBezTo>
                        <a:cubicBezTo>
                          <a:pt x="8399" y="310"/>
                          <a:pt x="8423" y="289"/>
                          <a:pt x="8450" y="291"/>
                        </a:cubicBezTo>
                        <a:close/>
                        <a:moveTo>
                          <a:pt x="8650" y="301"/>
                        </a:moveTo>
                        <a:lnTo>
                          <a:pt x="8650" y="301"/>
                        </a:lnTo>
                        <a:cubicBezTo>
                          <a:pt x="8678" y="302"/>
                          <a:pt x="8699" y="326"/>
                          <a:pt x="8698" y="353"/>
                        </a:cubicBezTo>
                        <a:cubicBezTo>
                          <a:pt x="8696" y="381"/>
                          <a:pt x="8673" y="402"/>
                          <a:pt x="8645" y="401"/>
                        </a:cubicBezTo>
                        <a:lnTo>
                          <a:pt x="8645" y="401"/>
                        </a:lnTo>
                        <a:cubicBezTo>
                          <a:pt x="8618" y="400"/>
                          <a:pt x="8596" y="376"/>
                          <a:pt x="8598" y="349"/>
                        </a:cubicBezTo>
                        <a:cubicBezTo>
                          <a:pt x="8599" y="321"/>
                          <a:pt x="8623" y="300"/>
                          <a:pt x="8650" y="301"/>
                        </a:cubicBezTo>
                        <a:close/>
                        <a:moveTo>
                          <a:pt x="8850" y="312"/>
                        </a:moveTo>
                        <a:lnTo>
                          <a:pt x="8850" y="312"/>
                        </a:lnTo>
                        <a:cubicBezTo>
                          <a:pt x="8878" y="313"/>
                          <a:pt x="8899" y="336"/>
                          <a:pt x="8898" y="364"/>
                        </a:cubicBezTo>
                        <a:cubicBezTo>
                          <a:pt x="8896" y="391"/>
                          <a:pt x="8873" y="413"/>
                          <a:pt x="8845" y="411"/>
                        </a:cubicBezTo>
                        <a:lnTo>
                          <a:pt x="8845" y="411"/>
                        </a:lnTo>
                        <a:cubicBezTo>
                          <a:pt x="8818" y="410"/>
                          <a:pt x="8796" y="387"/>
                          <a:pt x="8798" y="359"/>
                        </a:cubicBezTo>
                        <a:cubicBezTo>
                          <a:pt x="8799" y="331"/>
                          <a:pt x="8822" y="310"/>
                          <a:pt x="8850" y="312"/>
                        </a:cubicBezTo>
                        <a:close/>
                        <a:moveTo>
                          <a:pt x="9050" y="322"/>
                        </a:moveTo>
                        <a:lnTo>
                          <a:pt x="9050" y="322"/>
                        </a:lnTo>
                        <a:cubicBezTo>
                          <a:pt x="9078" y="323"/>
                          <a:pt x="9099" y="347"/>
                          <a:pt x="9097" y="374"/>
                        </a:cubicBezTo>
                        <a:cubicBezTo>
                          <a:pt x="9096" y="402"/>
                          <a:pt x="9073" y="423"/>
                          <a:pt x="9045" y="422"/>
                        </a:cubicBezTo>
                        <a:lnTo>
                          <a:pt x="9045" y="422"/>
                        </a:lnTo>
                        <a:cubicBezTo>
                          <a:pt x="9017" y="421"/>
                          <a:pt x="8996" y="397"/>
                          <a:pt x="8997" y="369"/>
                        </a:cubicBezTo>
                        <a:cubicBezTo>
                          <a:pt x="8999" y="342"/>
                          <a:pt x="9022" y="321"/>
                          <a:pt x="9050" y="322"/>
                        </a:cubicBezTo>
                        <a:close/>
                        <a:moveTo>
                          <a:pt x="9250" y="332"/>
                        </a:moveTo>
                        <a:lnTo>
                          <a:pt x="9250" y="332"/>
                        </a:lnTo>
                        <a:cubicBezTo>
                          <a:pt x="9277" y="334"/>
                          <a:pt x="9299" y="357"/>
                          <a:pt x="9297" y="385"/>
                        </a:cubicBezTo>
                        <a:cubicBezTo>
                          <a:pt x="9296" y="412"/>
                          <a:pt x="9272" y="434"/>
                          <a:pt x="9245" y="432"/>
                        </a:cubicBezTo>
                        <a:lnTo>
                          <a:pt x="9245" y="432"/>
                        </a:lnTo>
                        <a:cubicBezTo>
                          <a:pt x="9217" y="431"/>
                          <a:pt x="9196" y="408"/>
                          <a:pt x="9197" y="380"/>
                        </a:cubicBezTo>
                        <a:cubicBezTo>
                          <a:pt x="9199" y="352"/>
                          <a:pt x="9222" y="331"/>
                          <a:pt x="9250" y="332"/>
                        </a:cubicBezTo>
                        <a:close/>
                        <a:moveTo>
                          <a:pt x="9450" y="343"/>
                        </a:moveTo>
                        <a:lnTo>
                          <a:pt x="9450" y="343"/>
                        </a:lnTo>
                        <a:cubicBezTo>
                          <a:pt x="9477" y="344"/>
                          <a:pt x="9498" y="368"/>
                          <a:pt x="9497" y="395"/>
                        </a:cubicBezTo>
                        <a:cubicBezTo>
                          <a:pt x="9496" y="423"/>
                          <a:pt x="9472" y="444"/>
                          <a:pt x="9445" y="443"/>
                        </a:cubicBezTo>
                        <a:lnTo>
                          <a:pt x="9445" y="443"/>
                        </a:lnTo>
                        <a:cubicBezTo>
                          <a:pt x="9417" y="442"/>
                          <a:pt x="9396" y="418"/>
                          <a:pt x="9397" y="390"/>
                        </a:cubicBezTo>
                        <a:cubicBezTo>
                          <a:pt x="9398" y="363"/>
                          <a:pt x="9422" y="342"/>
                          <a:pt x="9450" y="343"/>
                        </a:cubicBezTo>
                        <a:close/>
                        <a:moveTo>
                          <a:pt x="9649" y="353"/>
                        </a:moveTo>
                        <a:lnTo>
                          <a:pt x="9649" y="353"/>
                        </a:lnTo>
                        <a:cubicBezTo>
                          <a:pt x="9677" y="355"/>
                          <a:pt x="9698" y="378"/>
                          <a:pt x="9697" y="406"/>
                        </a:cubicBezTo>
                        <a:cubicBezTo>
                          <a:pt x="9696" y="433"/>
                          <a:pt x="9672" y="455"/>
                          <a:pt x="9645" y="453"/>
                        </a:cubicBezTo>
                        <a:lnTo>
                          <a:pt x="9644" y="453"/>
                        </a:lnTo>
                        <a:cubicBezTo>
                          <a:pt x="9617" y="452"/>
                          <a:pt x="9596" y="429"/>
                          <a:pt x="9597" y="401"/>
                        </a:cubicBezTo>
                        <a:cubicBezTo>
                          <a:pt x="9598" y="373"/>
                          <a:pt x="9622" y="352"/>
                          <a:pt x="9649" y="353"/>
                        </a:cubicBezTo>
                        <a:close/>
                        <a:moveTo>
                          <a:pt x="9849" y="364"/>
                        </a:moveTo>
                        <a:lnTo>
                          <a:pt x="9849" y="364"/>
                        </a:lnTo>
                        <a:cubicBezTo>
                          <a:pt x="9877" y="365"/>
                          <a:pt x="9898" y="389"/>
                          <a:pt x="9897" y="416"/>
                        </a:cubicBezTo>
                        <a:cubicBezTo>
                          <a:pt x="9895" y="444"/>
                          <a:pt x="9872" y="465"/>
                          <a:pt x="9844" y="464"/>
                        </a:cubicBezTo>
                        <a:lnTo>
                          <a:pt x="9844" y="464"/>
                        </a:lnTo>
                        <a:cubicBezTo>
                          <a:pt x="9817" y="463"/>
                          <a:pt x="9795" y="439"/>
                          <a:pt x="9797" y="411"/>
                        </a:cubicBezTo>
                        <a:cubicBezTo>
                          <a:pt x="9798" y="384"/>
                          <a:pt x="9822" y="363"/>
                          <a:pt x="9849" y="364"/>
                        </a:cubicBezTo>
                        <a:close/>
                        <a:moveTo>
                          <a:pt x="10049" y="374"/>
                        </a:moveTo>
                        <a:lnTo>
                          <a:pt x="10049" y="374"/>
                        </a:lnTo>
                        <a:cubicBezTo>
                          <a:pt x="10077" y="376"/>
                          <a:pt x="10098" y="399"/>
                          <a:pt x="10097" y="427"/>
                        </a:cubicBezTo>
                        <a:cubicBezTo>
                          <a:pt x="10095" y="454"/>
                          <a:pt x="10072" y="476"/>
                          <a:pt x="10044" y="474"/>
                        </a:cubicBezTo>
                        <a:lnTo>
                          <a:pt x="10044" y="474"/>
                        </a:lnTo>
                        <a:cubicBezTo>
                          <a:pt x="10017" y="473"/>
                          <a:pt x="9995" y="450"/>
                          <a:pt x="9997" y="422"/>
                        </a:cubicBezTo>
                        <a:cubicBezTo>
                          <a:pt x="9998" y="394"/>
                          <a:pt x="10021" y="373"/>
                          <a:pt x="10049" y="374"/>
                        </a:cubicBezTo>
                        <a:close/>
                        <a:moveTo>
                          <a:pt x="10249" y="385"/>
                        </a:moveTo>
                        <a:lnTo>
                          <a:pt x="10249" y="385"/>
                        </a:lnTo>
                        <a:cubicBezTo>
                          <a:pt x="10276" y="386"/>
                          <a:pt x="10298" y="410"/>
                          <a:pt x="10296" y="437"/>
                        </a:cubicBezTo>
                        <a:cubicBezTo>
                          <a:pt x="10295" y="465"/>
                          <a:pt x="10272" y="486"/>
                          <a:pt x="10244" y="485"/>
                        </a:cubicBezTo>
                        <a:lnTo>
                          <a:pt x="10244" y="485"/>
                        </a:lnTo>
                        <a:cubicBezTo>
                          <a:pt x="10216" y="483"/>
                          <a:pt x="10195" y="460"/>
                          <a:pt x="10196" y="432"/>
                        </a:cubicBezTo>
                        <a:cubicBezTo>
                          <a:pt x="10198" y="405"/>
                          <a:pt x="10221" y="384"/>
                          <a:pt x="10249" y="385"/>
                        </a:cubicBezTo>
                        <a:close/>
                        <a:moveTo>
                          <a:pt x="10449" y="395"/>
                        </a:moveTo>
                        <a:lnTo>
                          <a:pt x="10449" y="395"/>
                        </a:lnTo>
                        <a:cubicBezTo>
                          <a:pt x="10476" y="397"/>
                          <a:pt x="10498" y="420"/>
                          <a:pt x="10496" y="448"/>
                        </a:cubicBezTo>
                        <a:cubicBezTo>
                          <a:pt x="10495" y="475"/>
                          <a:pt x="10471" y="497"/>
                          <a:pt x="10444" y="495"/>
                        </a:cubicBezTo>
                        <a:lnTo>
                          <a:pt x="10444" y="495"/>
                        </a:lnTo>
                        <a:cubicBezTo>
                          <a:pt x="10416" y="494"/>
                          <a:pt x="10395" y="471"/>
                          <a:pt x="10396" y="443"/>
                        </a:cubicBezTo>
                        <a:cubicBezTo>
                          <a:pt x="10398" y="415"/>
                          <a:pt x="10421" y="394"/>
                          <a:pt x="10449" y="395"/>
                        </a:cubicBezTo>
                        <a:close/>
                        <a:moveTo>
                          <a:pt x="10648" y="406"/>
                        </a:moveTo>
                        <a:lnTo>
                          <a:pt x="10649" y="406"/>
                        </a:lnTo>
                        <a:cubicBezTo>
                          <a:pt x="10676" y="407"/>
                          <a:pt x="10697" y="431"/>
                          <a:pt x="10696" y="458"/>
                        </a:cubicBezTo>
                        <a:cubicBezTo>
                          <a:pt x="10695" y="486"/>
                          <a:pt x="10671" y="507"/>
                          <a:pt x="10644" y="506"/>
                        </a:cubicBezTo>
                        <a:lnTo>
                          <a:pt x="10644" y="506"/>
                        </a:lnTo>
                        <a:cubicBezTo>
                          <a:pt x="10616" y="504"/>
                          <a:pt x="10595" y="481"/>
                          <a:pt x="10596" y="453"/>
                        </a:cubicBezTo>
                        <a:cubicBezTo>
                          <a:pt x="10597" y="426"/>
                          <a:pt x="10621" y="405"/>
                          <a:pt x="10648" y="406"/>
                        </a:cubicBezTo>
                        <a:close/>
                        <a:moveTo>
                          <a:pt x="10848" y="416"/>
                        </a:moveTo>
                        <a:lnTo>
                          <a:pt x="10848" y="416"/>
                        </a:lnTo>
                        <a:cubicBezTo>
                          <a:pt x="10876" y="418"/>
                          <a:pt x="10897" y="441"/>
                          <a:pt x="10896" y="469"/>
                        </a:cubicBezTo>
                        <a:cubicBezTo>
                          <a:pt x="10895" y="496"/>
                          <a:pt x="10871" y="518"/>
                          <a:pt x="10843" y="516"/>
                        </a:cubicBezTo>
                        <a:lnTo>
                          <a:pt x="10843" y="516"/>
                        </a:lnTo>
                        <a:cubicBezTo>
                          <a:pt x="10816" y="515"/>
                          <a:pt x="10795" y="492"/>
                          <a:pt x="10796" y="464"/>
                        </a:cubicBezTo>
                        <a:cubicBezTo>
                          <a:pt x="10797" y="436"/>
                          <a:pt x="10821" y="415"/>
                          <a:pt x="10848" y="416"/>
                        </a:cubicBezTo>
                        <a:close/>
                        <a:moveTo>
                          <a:pt x="11048" y="427"/>
                        </a:moveTo>
                        <a:lnTo>
                          <a:pt x="11048" y="427"/>
                        </a:lnTo>
                        <a:cubicBezTo>
                          <a:pt x="11076" y="428"/>
                          <a:pt x="11097" y="452"/>
                          <a:pt x="11096" y="479"/>
                        </a:cubicBezTo>
                        <a:cubicBezTo>
                          <a:pt x="11094" y="507"/>
                          <a:pt x="11071" y="528"/>
                          <a:pt x="11043" y="527"/>
                        </a:cubicBezTo>
                        <a:lnTo>
                          <a:pt x="11043" y="527"/>
                        </a:lnTo>
                        <a:cubicBezTo>
                          <a:pt x="11016" y="525"/>
                          <a:pt x="10994" y="502"/>
                          <a:pt x="10996" y="474"/>
                        </a:cubicBezTo>
                        <a:cubicBezTo>
                          <a:pt x="10997" y="447"/>
                          <a:pt x="11021" y="426"/>
                          <a:pt x="11048" y="427"/>
                        </a:cubicBezTo>
                        <a:close/>
                        <a:moveTo>
                          <a:pt x="11248" y="437"/>
                        </a:moveTo>
                        <a:lnTo>
                          <a:pt x="11248" y="437"/>
                        </a:lnTo>
                        <a:cubicBezTo>
                          <a:pt x="11276" y="439"/>
                          <a:pt x="11297" y="462"/>
                          <a:pt x="11296" y="490"/>
                        </a:cubicBezTo>
                        <a:cubicBezTo>
                          <a:pt x="11294" y="517"/>
                          <a:pt x="11271" y="539"/>
                          <a:pt x="11243" y="537"/>
                        </a:cubicBezTo>
                        <a:lnTo>
                          <a:pt x="11243" y="537"/>
                        </a:lnTo>
                        <a:cubicBezTo>
                          <a:pt x="11215" y="536"/>
                          <a:pt x="11194" y="513"/>
                          <a:pt x="11196" y="485"/>
                        </a:cubicBezTo>
                        <a:cubicBezTo>
                          <a:pt x="11197" y="457"/>
                          <a:pt x="11220" y="436"/>
                          <a:pt x="11248" y="437"/>
                        </a:cubicBezTo>
                        <a:close/>
                        <a:moveTo>
                          <a:pt x="11448" y="448"/>
                        </a:moveTo>
                        <a:lnTo>
                          <a:pt x="11448" y="448"/>
                        </a:lnTo>
                        <a:cubicBezTo>
                          <a:pt x="11475" y="449"/>
                          <a:pt x="11497" y="473"/>
                          <a:pt x="11495" y="500"/>
                        </a:cubicBezTo>
                        <a:cubicBezTo>
                          <a:pt x="11494" y="528"/>
                          <a:pt x="11471" y="549"/>
                          <a:pt x="11443" y="548"/>
                        </a:cubicBezTo>
                        <a:lnTo>
                          <a:pt x="11443" y="548"/>
                        </a:lnTo>
                        <a:cubicBezTo>
                          <a:pt x="11415" y="546"/>
                          <a:pt x="11394" y="523"/>
                          <a:pt x="11395" y="495"/>
                        </a:cubicBezTo>
                        <a:cubicBezTo>
                          <a:pt x="11397" y="468"/>
                          <a:pt x="11420" y="447"/>
                          <a:pt x="11448" y="448"/>
                        </a:cubicBezTo>
                        <a:close/>
                        <a:moveTo>
                          <a:pt x="11646" y="452"/>
                        </a:moveTo>
                        <a:lnTo>
                          <a:pt x="11646" y="452"/>
                        </a:lnTo>
                        <a:cubicBezTo>
                          <a:pt x="11674" y="453"/>
                          <a:pt x="11696" y="475"/>
                          <a:pt x="11695" y="503"/>
                        </a:cubicBezTo>
                        <a:cubicBezTo>
                          <a:pt x="11695" y="530"/>
                          <a:pt x="11673" y="553"/>
                          <a:pt x="11645" y="552"/>
                        </a:cubicBezTo>
                        <a:lnTo>
                          <a:pt x="11645" y="552"/>
                        </a:lnTo>
                        <a:cubicBezTo>
                          <a:pt x="11617" y="552"/>
                          <a:pt x="11595" y="529"/>
                          <a:pt x="11595" y="502"/>
                        </a:cubicBezTo>
                        <a:cubicBezTo>
                          <a:pt x="11596" y="474"/>
                          <a:pt x="11618" y="452"/>
                          <a:pt x="11646" y="452"/>
                        </a:cubicBezTo>
                        <a:close/>
                        <a:moveTo>
                          <a:pt x="11846" y="456"/>
                        </a:moveTo>
                        <a:lnTo>
                          <a:pt x="11846" y="456"/>
                        </a:lnTo>
                        <a:cubicBezTo>
                          <a:pt x="11874" y="456"/>
                          <a:pt x="11896" y="479"/>
                          <a:pt x="11896" y="506"/>
                        </a:cubicBezTo>
                        <a:cubicBezTo>
                          <a:pt x="11895" y="534"/>
                          <a:pt x="11873" y="556"/>
                          <a:pt x="11845" y="556"/>
                        </a:cubicBezTo>
                        <a:lnTo>
                          <a:pt x="11845" y="556"/>
                        </a:lnTo>
                        <a:cubicBezTo>
                          <a:pt x="11817" y="555"/>
                          <a:pt x="11795" y="533"/>
                          <a:pt x="11795" y="505"/>
                        </a:cubicBezTo>
                        <a:cubicBezTo>
                          <a:pt x="11796" y="478"/>
                          <a:pt x="11818" y="455"/>
                          <a:pt x="11846" y="456"/>
                        </a:cubicBezTo>
                        <a:close/>
                        <a:moveTo>
                          <a:pt x="12046" y="459"/>
                        </a:moveTo>
                        <a:lnTo>
                          <a:pt x="12046" y="459"/>
                        </a:lnTo>
                        <a:cubicBezTo>
                          <a:pt x="12074" y="459"/>
                          <a:pt x="12096" y="482"/>
                          <a:pt x="12096" y="510"/>
                        </a:cubicBezTo>
                        <a:cubicBezTo>
                          <a:pt x="12095" y="537"/>
                          <a:pt x="12073" y="559"/>
                          <a:pt x="12045" y="559"/>
                        </a:cubicBezTo>
                        <a:lnTo>
                          <a:pt x="12045" y="559"/>
                        </a:lnTo>
                        <a:cubicBezTo>
                          <a:pt x="12017" y="559"/>
                          <a:pt x="11995" y="536"/>
                          <a:pt x="11995" y="509"/>
                        </a:cubicBezTo>
                        <a:cubicBezTo>
                          <a:pt x="11996" y="481"/>
                          <a:pt x="12018" y="459"/>
                          <a:pt x="12046" y="459"/>
                        </a:cubicBezTo>
                        <a:close/>
                        <a:moveTo>
                          <a:pt x="12246" y="462"/>
                        </a:moveTo>
                        <a:lnTo>
                          <a:pt x="12246" y="462"/>
                        </a:lnTo>
                        <a:cubicBezTo>
                          <a:pt x="12274" y="463"/>
                          <a:pt x="12296" y="485"/>
                          <a:pt x="12296" y="513"/>
                        </a:cubicBezTo>
                        <a:cubicBezTo>
                          <a:pt x="12295" y="541"/>
                          <a:pt x="12273" y="563"/>
                          <a:pt x="12245" y="562"/>
                        </a:cubicBezTo>
                        <a:lnTo>
                          <a:pt x="12245" y="562"/>
                        </a:lnTo>
                        <a:cubicBezTo>
                          <a:pt x="12217" y="562"/>
                          <a:pt x="12195" y="540"/>
                          <a:pt x="12196" y="512"/>
                        </a:cubicBezTo>
                        <a:cubicBezTo>
                          <a:pt x="12196" y="484"/>
                          <a:pt x="12218" y="462"/>
                          <a:pt x="12246" y="462"/>
                        </a:cubicBezTo>
                        <a:close/>
                        <a:moveTo>
                          <a:pt x="12446" y="466"/>
                        </a:moveTo>
                        <a:lnTo>
                          <a:pt x="12446" y="466"/>
                        </a:lnTo>
                        <a:cubicBezTo>
                          <a:pt x="12474" y="466"/>
                          <a:pt x="12496" y="489"/>
                          <a:pt x="12496" y="516"/>
                        </a:cubicBezTo>
                        <a:cubicBezTo>
                          <a:pt x="12495" y="544"/>
                          <a:pt x="12473" y="566"/>
                          <a:pt x="12445" y="566"/>
                        </a:cubicBezTo>
                        <a:lnTo>
                          <a:pt x="12445" y="566"/>
                        </a:lnTo>
                        <a:cubicBezTo>
                          <a:pt x="12418" y="565"/>
                          <a:pt x="12395" y="543"/>
                          <a:pt x="12396" y="515"/>
                        </a:cubicBezTo>
                        <a:cubicBezTo>
                          <a:pt x="12396" y="488"/>
                          <a:pt x="12419" y="466"/>
                          <a:pt x="12446" y="466"/>
                        </a:cubicBezTo>
                        <a:close/>
                        <a:moveTo>
                          <a:pt x="12646" y="469"/>
                        </a:moveTo>
                        <a:lnTo>
                          <a:pt x="12646" y="469"/>
                        </a:lnTo>
                        <a:cubicBezTo>
                          <a:pt x="12674" y="469"/>
                          <a:pt x="12696" y="492"/>
                          <a:pt x="12696" y="520"/>
                        </a:cubicBezTo>
                        <a:cubicBezTo>
                          <a:pt x="12696" y="547"/>
                          <a:pt x="12673" y="569"/>
                          <a:pt x="12645" y="569"/>
                        </a:cubicBezTo>
                        <a:lnTo>
                          <a:pt x="12645" y="569"/>
                        </a:lnTo>
                        <a:cubicBezTo>
                          <a:pt x="12618" y="569"/>
                          <a:pt x="12595" y="546"/>
                          <a:pt x="12596" y="519"/>
                        </a:cubicBezTo>
                        <a:cubicBezTo>
                          <a:pt x="12596" y="491"/>
                          <a:pt x="12619" y="469"/>
                          <a:pt x="12646" y="469"/>
                        </a:cubicBezTo>
                        <a:close/>
                        <a:moveTo>
                          <a:pt x="12846" y="472"/>
                        </a:moveTo>
                        <a:lnTo>
                          <a:pt x="12846" y="472"/>
                        </a:lnTo>
                        <a:cubicBezTo>
                          <a:pt x="12874" y="473"/>
                          <a:pt x="12896" y="495"/>
                          <a:pt x="12896" y="523"/>
                        </a:cubicBezTo>
                        <a:cubicBezTo>
                          <a:pt x="12896" y="551"/>
                          <a:pt x="12873" y="573"/>
                          <a:pt x="12845" y="572"/>
                        </a:cubicBezTo>
                        <a:lnTo>
                          <a:pt x="12845" y="572"/>
                        </a:lnTo>
                        <a:cubicBezTo>
                          <a:pt x="12818" y="572"/>
                          <a:pt x="12796" y="550"/>
                          <a:pt x="12796" y="522"/>
                        </a:cubicBezTo>
                        <a:cubicBezTo>
                          <a:pt x="12796" y="494"/>
                          <a:pt x="12819" y="472"/>
                          <a:pt x="12846" y="472"/>
                        </a:cubicBezTo>
                        <a:close/>
                        <a:moveTo>
                          <a:pt x="13046" y="476"/>
                        </a:moveTo>
                        <a:lnTo>
                          <a:pt x="13046" y="476"/>
                        </a:lnTo>
                        <a:cubicBezTo>
                          <a:pt x="13074" y="476"/>
                          <a:pt x="13096" y="499"/>
                          <a:pt x="13096" y="526"/>
                        </a:cubicBezTo>
                        <a:cubicBezTo>
                          <a:pt x="13096" y="554"/>
                          <a:pt x="13073" y="576"/>
                          <a:pt x="13045" y="576"/>
                        </a:cubicBezTo>
                        <a:lnTo>
                          <a:pt x="13045" y="576"/>
                        </a:lnTo>
                        <a:cubicBezTo>
                          <a:pt x="13018" y="576"/>
                          <a:pt x="12996" y="553"/>
                          <a:pt x="12996" y="525"/>
                        </a:cubicBezTo>
                        <a:cubicBezTo>
                          <a:pt x="12996" y="498"/>
                          <a:pt x="13019" y="476"/>
                          <a:pt x="13046" y="476"/>
                        </a:cubicBezTo>
                        <a:close/>
                        <a:moveTo>
                          <a:pt x="13246" y="479"/>
                        </a:moveTo>
                        <a:lnTo>
                          <a:pt x="13247" y="479"/>
                        </a:lnTo>
                        <a:cubicBezTo>
                          <a:pt x="13274" y="479"/>
                          <a:pt x="13296" y="502"/>
                          <a:pt x="13296" y="530"/>
                        </a:cubicBezTo>
                        <a:cubicBezTo>
                          <a:pt x="13296" y="557"/>
                          <a:pt x="13273" y="579"/>
                          <a:pt x="13246" y="579"/>
                        </a:cubicBezTo>
                        <a:lnTo>
                          <a:pt x="13245" y="579"/>
                        </a:lnTo>
                        <a:cubicBezTo>
                          <a:pt x="13218" y="579"/>
                          <a:pt x="13196" y="556"/>
                          <a:pt x="13196" y="529"/>
                        </a:cubicBezTo>
                        <a:cubicBezTo>
                          <a:pt x="13196" y="501"/>
                          <a:pt x="13219" y="479"/>
                          <a:pt x="13246" y="479"/>
                        </a:cubicBezTo>
                        <a:close/>
                        <a:moveTo>
                          <a:pt x="13446" y="483"/>
                        </a:moveTo>
                        <a:lnTo>
                          <a:pt x="13447" y="483"/>
                        </a:lnTo>
                        <a:cubicBezTo>
                          <a:pt x="13474" y="483"/>
                          <a:pt x="13496" y="505"/>
                          <a:pt x="13496" y="533"/>
                        </a:cubicBezTo>
                        <a:cubicBezTo>
                          <a:pt x="13496" y="561"/>
                          <a:pt x="13473" y="583"/>
                          <a:pt x="13446" y="583"/>
                        </a:cubicBezTo>
                        <a:lnTo>
                          <a:pt x="13445" y="583"/>
                        </a:lnTo>
                        <a:cubicBezTo>
                          <a:pt x="13418" y="582"/>
                          <a:pt x="13396" y="560"/>
                          <a:pt x="13396" y="532"/>
                        </a:cubicBezTo>
                        <a:cubicBezTo>
                          <a:pt x="13396" y="504"/>
                          <a:pt x="13419" y="482"/>
                          <a:pt x="13446" y="483"/>
                        </a:cubicBezTo>
                        <a:close/>
                        <a:moveTo>
                          <a:pt x="13647" y="486"/>
                        </a:moveTo>
                        <a:lnTo>
                          <a:pt x="13647" y="486"/>
                        </a:lnTo>
                        <a:cubicBezTo>
                          <a:pt x="13674" y="486"/>
                          <a:pt x="13696" y="509"/>
                          <a:pt x="13696" y="536"/>
                        </a:cubicBezTo>
                        <a:cubicBezTo>
                          <a:pt x="13696" y="564"/>
                          <a:pt x="13673" y="586"/>
                          <a:pt x="13646" y="586"/>
                        </a:cubicBezTo>
                        <a:lnTo>
                          <a:pt x="13646" y="586"/>
                        </a:lnTo>
                        <a:cubicBezTo>
                          <a:pt x="13618" y="586"/>
                          <a:pt x="13596" y="563"/>
                          <a:pt x="13596" y="535"/>
                        </a:cubicBezTo>
                        <a:cubicBezTo>
                          <a:pt x="13596" y="508"/>
                          <a:pt x="13619" y="486"/>
                          <a:pt x="13647" y="486"/>
                        </a:cubicBezTo>
                        <a:close/>
                        <a:moveTo>
                          <a:pt x="13847" y="489"/>
                        </a:moveTo>
                        <a:lnTo>
                          <a:pt x="13847" y="489"/>
                        </a:lnTo>
                        <a:cubicBezTo>
                          <a:pt x="13874" y="490"/>
                          <a:pt x="13896" y="512"/>
                          <a:pt x="13896" y="540"/>
                        </a:cubicBezTo>
                        <a:cubicBezTo>
                          <a:pt x="13896" y="567"/>
                          <a:pt x="13873" y="590"/>
                          <a:pt x="13846" y="589"/>
                        </a:cubicBezTo>
                        <a:lnTo>
                          <a:pt x="13846" y="589"/>
                        </a:lnTo>
                        <a:cubicBezTo>
                          <a:pt x="13818" y="589"/>
                          <a:pt x="13796" y="566"/>
                          <a:pt x="13796" y="539"/>
                        </a:cubicBezTo>
                        <a:cubicBezTo>
                          <a:pt x="13796" y="511"/>
                          <a:pt x="13819" y="489"/>
                          <a:pt x="13847" y="489"/>
                        </a:cubicBezTo>
                        <a:close/>
                        <a:moveTo>
                          <a:pt x="14047" y="493"/>
                        </a:moveTo>
                        <a:lnTo>
                          <a:pt x="14047" y="493"/>
                        </a:lnTo>
                        <a:cubicBezTo>
                          <a:pt x="14074" y="493"/>
                          <a:pt x="14097" y="516"/>
                          <a:pt x="14096" y="543"/>
                        </a:cubicBezTo>
                        <a:cubicBezTo>
                          <a:pt x="14096" y="571"/>
                          <a:pt x="14073" y="593"/>
                          <a:pt x="14046" y="593"/>
                        </a:cubicBezTo>
                        <a:lnTo>
                          <a:pt x="14046" y="593"/>
                        </a:lnTo>
                        <a:cubicBezTo>
                          <a:pt x="14018" y="592"/>
                          <a:pt x="13996" y="570"/>
                          <a:pt x="13996" y="542"/>
                        </a:cubicBezTo>
                        <a:cubicBezTo>
                          <a:pt x="13996" y="515"/>
                          <a:pt x="14019" y="492"/>
                          <a:pt x="14047" y="493"/>
                        </a:cubicBezTo>
                        <a:close/>
                        <a:moveTo>
                          <a:pt x="14247" y="496"/>
                        </a:moveTo>
                        <a:lnTo>
                          <a:pt x="14247" y="496"/>
                        </a:lnTo>
                        <a:cubicBezTo>
                          <a:pt x="14274" y="496"/>
                          <a:pt x="14297" y="519"/>
                          <a:pt x="14296" y="547"/>
                        </a:cubicBezTo>
                        <a:cubicBezTo>
                          <a:pt x="14296" y="574"/>
                          <a:pt x="14273" y="596"/>
                          <a:pt x="14246" y="596"/>
                        </a:cubicBezTo>
                        <a:lnTo>
                          <a:pt x="14246" y="596"/>
                        </a:lnTo>
                        <a:cubicBezTo>
                          <a:pt x="14218" y="596"/>
                          <a:pt x="14196" y="573"/>
                          <a:pt x="14196" y="546"/>
                        </a:cubicBezTo>
                        <a:cubicBezTo>
                          <a:pt x="14197" y="518"/>
                          <a:pt x="14219" y="496"/>
                          <a:pt x="14247" y="496"/>
                        </a:cubicBezTo>
                        <a:close/>
                        <a:moveTo>
                          <a:pt x="14447" y="499"/>
                        </a:moveTo>
                        <a:lnTo>
                          <a:pt x="14447" y="499"/>
                        </a:lnTo>
                        <a:cubicBezTo>
                          <a:pt x="14475" y="500"/>
                          <a:pt x="14497" y="522"/>
                          <a:pt x="14496" y="550"/>
                        </a:cubicBezTo>
                        <a:cubicBezTo>
                          <a:pt x="14496" y="577"/>
                          <a:pt x="14474" y="600"/>
                          <a:pt x="14446" y="599"/>
                        </a:cubicBezTo>
                        <a:lnTo>
                          <a:pt x="14446" y="599"/>
                        </a:lnTo>
                        <a:cubicBezTo>
                          <a:pt x="14418" y="599"/>
                          <a:pt x="14396" y="577"/>
                          <a:pt x="14396" y="549"/>
                        </a:cubicBezTo>
                        <a:cubicBezTo>
                          <a:pt x="14397" y="521"/>
                          <a:pt x="14419" y="499"/>
                          <a:pt x="14447" y="499"/>
                        </a:cubicBezTo>
                        <a:close/>
                        <a:moveTo>
                          <a:pt x="14647" y="503"/>
                        </a:moveTo>
                        <a:lnTo>
                          <a:pt x="14647" y="503"/>
                        </a:lnTo>
                        <a:cubicBezTo>
                          <a:pt x="14675" y="503"/>
                          <a:pt x="14697" y="526"/>
                          <a:pt x="14697" y="553"/>
                        </a:cubicBezTo>
                        <a:cubicBezTo>
                          <a:pt x="14696" y="581"/>
                          <a:pt x="14674" y="603"/>
                          <a:pt x="14646" y="603"/>
                        </a:cubicBezTo>
                        <a:lnTo>
                          <a:pt x="14646" y="603"/>
                        </a:lnTo>
                        <a:cubicBezTo>
                          <a:pt x="14618" y="602"/>
                          <a:pt x="14596" y="580"/>
                          <a:pt x="14596" y="552"/>
                        </a:cubicBezTo>
                        <a:cubicBezTo>
                          <a:pt x="14597" y="525"/>
                          <a:pt x="14619" y="502"/>
                          <a:pt x="14647" y="503"/>
                        </a:cubicBezTo>
                        <a:close/>
                        <a:moveTo>
                          <a:pt x="14847" y="506"/>
                        </a:moveTo>
                        <a:lnTo>
                          <a:pt x="14847" y="506"/>
                        </a:lnTo>
                        <a:cubicBezTo>
                          <a:pt x="14875" y="506"/>
                          <a:pt x="14897" y="529"/>
                          <a:pt x="14897" y="557"/>
                        </a:cubicBezTo>
                        <a:cubicBezTo>
                          <a:pt x="14896" y="584"/>
                          <a:pt x="14874" y="606"/>
                          <a:pt x="14846" y="606"/>
                        </a:cubicBezTo>
                        <a:lnTo>
                          <a:pt x="14846" y="606"/>
                        </a:lnTo>
                        <a:cubicBezTo>
                          <a:pt x="14818" y="606"/>
                          <a:pt x="14796" y="583"/>
                          <a:pt x="14796" y="556"/>
                        </a:cubicBezTo>
                        <a:cubicBezTo>
                          <a:pt x="14797" y="528"/>
                          <a:pt x="14819" y="506"/>
                          <a:pt x="14847" y="506"/>
                        </a:cubicBezTo>
                        <a:close/>
                        <a:moveTo>
                          <a:pt x="15047" y="509"/>
                        </a:moveTo>
                        <a:lnTo>
                          <a:pt x="15047" y="509"/>
                        </a:lnTo>
                        <a:cubicBezTo>
                          <a:pt x="15075" y="510"/>
                          <a:pt x="15097" y="532"/>
                          <a:pt x="15097" y="560"/>
                        </a:cubicBezTo>
                        <a:cubicBezTo>
                          <a:pt x="15096" y="588"/>
                          <a:pt x="15074" y="610"/>
                          <a:pt x="15046" y="609"/>
                        </a:cubicBezTo>
                        <a:lnTo>
                          <a:pt x="15046" y="609"/>
                        </a:lnTo>
                        <a:cubicBezTo>
                          <a:pt x="15018" y="609"/>
                          <a:pt x="14996" y="587"/>
                          <a:pt x="14997" y="559"/>
                        </a:cubicBezTo>
                        <a:cubicBezTo>
                          <a:pt x="14997" y="531"/>
                          <a:pt x="15019" y="509"/>
                          <a:pt x="15047" y="509"/>
                        </a:cubicBezTo>
                        <a:close/>
                        <a:moveTo>
                          <a:pt x="15247" y="513"/>
                        </a:moveTo>
                        <a:lnTo>
                          <a:pt x="15247" y="513"/>
                        </a:lnTo>
                        <a:cubicBezTo>
                          <a:pt x="15275" y="513"/>
                          <a:pt x="15297" y="536"/>
                          <a:pt x="15297" y="563"/>
                        </a:cubicBezTo>
                        <a:cubicBezTo>
                          <a:pt x="15296" y="591"/>
                          <a:pt x="15274" y="613"/>
                          <a:pt x="15246" y="613"/>
                        </a:cubicBezTo>
                        <a:lnTo>
                          <a:pt x="15246" y="613"/>
                        </a:lnTo>
                        <a:cubicBezTo>
                          <a:pt x="15219" y="613"/>
                          <a:pt x="15196" y="590"/>
                          <a:pt x="15197" y="562"/>
                        </a:cubicBezTo>
                        <a:cubicBezTo>
                          <a:pt x="15197" y="535"/>
                          <a:pt x="15220" y="513"/>
                          <a:pt x="15247" y="513"/>
                        </a:cubicBezTo>
                        <a:close/>
                      </a:path>
                    </a:pathLst>
                  </a:custGeom>
                  <a:solidFill>
                    <a:srgbClr val="006666"/>
                  </a:solidFill>
                  <a:ln w="1588" cap="flat">
                    <a:solidFill>
                      <a:srgbClr val="006666"/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86" name="Freeform 359"/>
                  <p:cNvSpPr>
                    <a:spLocks/>
                  </p:cNvSpPr>
                  <p:nvPr/>
                </p:nvSpPr>
                <p:spPr bwMode="auto">
                  <a:xfrm>
                    <a:off x="16854" y="12024"/>
                    <a:ext cx="73" cy="73"/>
                  </a:xfrm>
                  <a:custGeom>
                    <a:avLst/>
                    <a:gdLst>
                      <a:gd name="T0" fmla="*/ 37 w 73"/>
                      <a:gd name="T1" fmla="*/ 0 h 73"/>
                      <a:gd name="T2" fmla="*/ 37 w 73"/>
                      <a:gd name="T3" fmla="*/ 0 h 73"/>
                      <a:gd name="T4" fmla="*/ 37 w 73"/>
                      <a:gd name="T5" fmla="*/ 0 h 73"/>
                      <a:gd name="T6" fmla="*/ 73 w 73"/>
                      <a:gd name="T7" fmla="*/ 36 h 73"/>
                      <a:gd name="T8" fmla="*/ 73 w 73"/>
                      <a:gd name="T9" fmla="*/ 36 h 73"/>
                      <a:gd name="T10" fmla="*/ 73 w 73"/>
                      <a:gd name="T11" fmla="*/ 36 h 73"/>
                      <a:gd name="T12" fmla="*/ 37 w 73"/>
                      <a:gd name="T13" fmla="*/ 72 h 73"/>
                      <a:gd name="T14" fmla="*/ 37 w 73"/>
                      <a:gd name="T15" fmla="*/ 73 h 73"/>
                      <a:gd name="T16" fmla="*/ 37 w 73"/>
                      <a:gd name="T17" fmla="*/ 72 h 73"/>
                      <a:gd name="T18" fmla="*/ 1 w 73"/>
                      <a:gd name="T19" fmla="*/ 36 h 73"/>
                      <a:gd name="T20" fmla="*/ 0 w 73"/>
                      <a:gd name="T21" fmla="*/ 36 h 73"/>
                      <a:gd name="T22" fmla="*/ 1 w 73"/>
                      <a:gd name="T23" fmla="*/ 36 h 73"/>
                      <a:gd name="T24" fmla="*/ 37 w 73"/>
                      <a:gd name="T25" fmla="*/ 0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73" h="73">
                        <a:moveTo>
                          <a:pt x="37" y="0"/>
                        </a:moveTo>
                        <a:lnTo>
                          <a:pt x="37" y="0"/>
                        </a:lnTo>
                        <a:lnTo>
                          <a:pt x="37" y="0"/>
                        </a:lnTo>
                        <a:lnTo>
                          <a:pt x="73" y="36"/>
                        </a:lnTo>
                        <a:lnTo>
                          <a:pt x="73" y="36"/>
                        </a:lnTo>
                        <a:lnTo>
                          <a:pt x="73" y="36"/>
                        </a:lnTo>
                        <a:lnTo>
                          <a:pt x="37" y="72"/>
                        </a:lnTo>
                        <a:lnTo>
                          <a:pt x="37" y="73"/>
                        </a:lnTo>
                        <a:lnTo>
                          <a:pt x="37" y="72"/>
                        </a:lnTo>
                        <a:lnTo>
                          <a:pt x="1" y="36"/>
                        </a:lnTo>
                        <a:lnTo>
                          <a:pt x="0" y="36"/>
                        </a:lnTo>
                        <a:lnTo>
                          <a:pt x="1" y="36"/>
                        </a:lnTo>
                        <a:lnTo>
                          <a:pt x="37" y="0"/>
                        </a:lnTo>
                        <a:close/>
                      </a:path>
                    </a:pathLst>
                  </a:custGeom>
                  <a:noFill/>
                  <a:ln w="12700" cap="flat">
                    <a:solidFill>
                      <a:srgbClr val="00666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87" name="Freeform 360"/>
                  <p:cNvSpPr>
                    <a:spLocks/>
                  </p:cNvSpPr>
                  <p:nvPr/>
                </p:nvSpPr>
                <p:spPr bwMode="auto">
                  <a:xfrm>
                    <a:off x="17768" y="12078"/>
                    <a:ext cx="73" cy="73"/>
                  </a:xfrm>
                  <a:custGeom>
                    <a:avLst/>
                    <a:gdLst>
                      <a:gd name="T0" fmla="*/ 37 w 73"/>
                      <a:gd name="T1" fmla="*/ 0 h 73"/>
                      <a:gd name="T2" fmla="*/ 37 w 73"/>
                      <a:gd name="T3" fmla="*/ 0 h 73"/>
                      <a:gd name="T4" fmla="*/ 37 w 73"/>
                      <a:gd name="T5" fmla="*/ 0 h 73"/>
                      <a:gd name="T6" fmla="*/ 73 w 73"/>
                      <a:gd name="T7" fmla="*/ 36 h 73"/>
                      <a:gd name="T8" fmla="*/ 73 w 73"/>
                      <a:gd name="T9" fmla="*/ 36 h 73"/>
                      <a:gd name="T10" fmla="*/ 73 w 73"/>
                      <a:gd name="T11" fmla="*/ 36 h 73"/>
                      <a:gd name="T12" fmla="*/ 37 w 73"/>
                      <a:gd name="T13" fmla="*/ 72 h 73"/>
                      <a:gd name="T14" fmla="*/ 37 w 73"/>
                      <a:gd name="T15" fmla="*/ 73 h 73"/>
                      <a:gd name="T16" fmla="*/ 37 w 73"/>
                      <a:gd name="T17" fmla="*/ 72 h 73"/>
                      <a:gd name="T18" fmla="*/ 1 w 73"/>
                      <a:gd name="T19" fmla="*/ 36 h 73"/>
                      <a:gd name="T20" fmla="*/ 0 w 73"/>
                      <a:gd name="T21" fmla="*/ 36 h 73"/>
                      <a:gd name="T22" fmla="*/ 1 w 73"/>
                      <a:gd name="T23" fmla="*/ 36 h 73"/>
                      <a:gd name="T24" fmla="*/ 37 w 73"/>
                      <a:gd name="T25" fmla="*/ 0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73" h="73">
                        <a:moveTo>
                          <a:pt x="37" y="0"/>
                        </a:moveTo>
                        <a:lnTo>
                          <a:pt x="37" y="0"/>
                        </a:lnTo>
                        <a:lnTo>
                          <a:pt x="37" y="0"/>
                        </a:lnTo>
                        <a:lnTo>
                          <a:pt x="73" y="36"/>
                        </a:lnTo>
                        <a:lnTo>
                          <a:pt x="73" y="36"/>
                        </a:lnTo>
                        <a:lnTo>
                          <a:pt x="73" y="36"/>
                        </a:lnTo>
                        <a:lnTo>
                          <a:pt x="37" y="72"/>
                        </a:lnTo>
                        <a:lnTo>
                          <a:pt x="37" y="73"/>
                        </a:lnTo>
                        <a:lnTo>
                          <a:pt x="37" y="72"/>
                        </a:lnTo>
                        <a:lnTo>
                          <a:pt x="1" y="36"/>
                        </a:lnTo>
                        <a:lnTo>
                          <a:pt x="0" y="36"/>
                        </a:lnTo>
                        <a:lnTo>
                          <a:pt x="1" y="36"/>
                        </a:lnTo>
                        <a:lnTo>
                          <a:pt x="37" y="0"/>
                        </a:lnTo>
                        <a:close/>
                      </a:path>
                    </a:pathLst>
                  </a:custGeom>
                  <a:noFill/>
                  <a:ln w="12700" cap="flat">
                    <a:solidFill>
                      <a:srgbClr val="00666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88" name="Freeform 361"/>
                  <p:cNvSpPr>
                    <a:spLocks/>
                  </p:cNvSpPr>
                  <p:nvPr/>
                </p:nvSpPr>
                <p:spPr bwMode="auto">
                  <a:xfrm>
                    <a:off x="18682" y="12083"/>
                    <a:ext cx="73" cy="73"/>
                  </a:xfrm>
                  <a:custGeom>
                    <a:avLst/>
                    <a:gdLst>
                      <a:gd name="T0" fmla="*/ 37 w 73"/>
                      <a:gd name="T1" fmla="*/ 1 h 73"/>
                      <a:gd name="T2" fmla="*/ 37 w 73"/>
                      <a:gd name="T3" fmla="*/ 0 h 73"/>
                      <a:gd name="T4" fmla="*/ 37 w 73"/>
                      <a:gd name="T5" fmla="*/ 1 h 73"/>
                      <a:gd name="T6" fmla="*/ 73 w 73"/>
                      <a:gd name="T7" fmla="*/ 37 h 73"/>
                      <a:gd name="T8" fmla="*/ 73 w 73"/>
                      <a:gd name="T9" fmla="*/ 37 h 73"/>
                      <a:gd name="T10" fmla="*/ 73 w 73"/>
                      <a:gd name="T11" fmla="*/ 37 h 73"/>
                      <a:gd name="T12" fmla="*/ 37 w 73"/>
                      <a:gd name="T13" fmla="*/ 73 h 73"/>
                      <a:gd name="T14" fmla="*/ 37 w 73"/>
                      <a:gd name="T15" fmla="*/ 73 h 73"/>
                      <a:gd name="T16" fmla="*/ 37 w 73"/>
                      <a:gd name="T17" fmla="*/ 73 h 73"/>
                      <a:gd name="T18" fmla="*/ 1 w 73"/>
                      <a:gd name="T19" fmla="*/ 37 h 73"/>
                      <a:gd name="T20" fmla="*/ 0 w 73"/>
                      <a:gd name="T21" fmla="*/ 37 h 73"/>
                      <a:gd name="T22" fmla="*/ 1 w 73"/>
                      <a:gd name="T23" fmla="*/ 37 h 73"/>
                      <a:gd name="T24" fmla="*/ 37 w 73"/>
                      <a:gd name="T25" fmla="*/ 1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73" h="73">
                        <a:moveTo>
                          <a:pt x="37" y="1"/>
                        </a:moveTo>
                        <a:lnTo>
                          <a:pt x="37" y="0"/>
                        </a:lnTo>
                        <a:lnTo>
                          <a:pt x="37" y="1"/>
                        </a:lnTo>
                        <a:lnTo>
                          <a:pt x="73" y="37"/>
                        </a:lnTo>
                        <a:lnTo>
                          <a:pt x="73" y="37"/>
                        </a:lnTo>
                        <a:lnTo>
                          <a:pt x="73" y="37"/>
                        </a:lnTo>
                        <a:lnTo>
                          <a:pt x="37" y="73"/>
                        </a:lnTo>
                        <a:lnTo>
                          <a:pt x="37" y="73"/>
                        </a:lnTo>
                        <a:lnTo>
                          <a:pt x="37" y="73"/>
                        </a:lnTo>
                        <a:lnTo>
                          <a:pt x="1" y="37"/>
                        </a:lnTo>
                        <a:lnTo>
                          <a:pt x="0" y="37"/>
                        </a:lnTo>
                        <a:lnTo>
                          <a:pt x="1" y="37"/>
                        </a:lnTo>
                        <a:lnTo>
                          <a:pt x="37" y="1"/>
                        </a:lnTo>
                        <a:close/>
                      </a:path>
                    </a:pathLst>
                  </a:custGeom>
                  <a:noFill/>
                  <a:ln w="12700" cap="flat">
                    <a:solidFill>
                      <a:srgbClr val="00666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89" name="Freeform 362"/>
                  <p:cNvSpPr>
                    <a:spLocks/>
                  </p:cNvSpPr>
                  <p:nvPr/>
                </p:nvSpPr>
                <p:spPr bwMode="auto">
                  <a:xfrm>
                    <a:off x="19596" y="12131"/>
                    <a:ext cx="73" cy="73"/>
                  </a:xfrm>
                  <a:custGeom>
                    <a:avLst/>
                    <a:gdLst>
                      <a:gd name="T0" fmla="*/ 36 w 73"/>
                      <a:gd name="T1" fmla="*/ 1 h 73"/>
                      <a:gd name="T2" fmla="*/ 36 w 73"/>
                      <a:gd name="T3" fmla="*/ 0 h 73"/>
                      <a:gd name="T4" fmla="*/ 36 w 73"/>
                      <a:gd name="T5" fmla="*/ 1 h 73"/>
                      <a:gd name="T6" fmla="*/ 72 w 73"/>
                      <a:gd name="T7" fmla="*/ 37 h 73"/>
                      <a:gd name="T8" fmla="*/ 73 w 73"/>
                      <a:gd name="T9" fmla="*/ 37 h 73"/>
                      <a:gd name="T10" fmla="*/ 72 w 73"/>
                      <a:gd name="T11" fmla="*/ 37 h 73"/>
                      <a:gd name="T12" fmla="*/ 36 w 73"/>
                      <a:gd name="T13" fmla="*/ 73 h 73"/>
                      <a:gd name="T14" fmla="*/ 36 w 73"/>
                      <a:gd name="T15" fmla="*/ 73 h 73"/>
                      <a:gd name="T16" fmla="*/ 36 w 73"/>
                      <a:gd name="T17" fmla="*/ 73 h 73"/>
                      <a:gd name="T18" fmla="*/ 0 w 73"/>
                      <a:gd name="T19" fmla="*/ 37 h 73"/>
                      <a:gd name="T20" fmla="*/ 0 w 73"/>
                      <a:gd name="T21" fmla="*/ 37 h 73"/>
                      <a:gd name="T22" fmla="*/ 0 w 73"/>
                      <a:gd name="T23" fmla="*/ 37 h 73"/>
                      <a:gd name="T24" fmla="*/ 36 w 73"/>
                      <a:gd name="T25" fmla="*/ 1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73" h="73">
                        <a:moveTo>
                          <a:pt x="36" y="1"/>
                        </a:moveTo>
                        <a:lnTo>
                          <a:pt x="36" y="0"/>
                        </a:lnTo>
                        <a:lnTo>
                          <a:pt x="36" y="1"/>
                        </a:lnTo>
                        <a:lnTo>
                          <a:pt x="72" y="37"/>
                        </a:lnTo>
                        <a:lnTo>
                          <a:pt x="73" y="37"/>
                        </a:lnTo>
                        <a:lnTo>
                          <a:pt x="72" y="37"/>
                        </a:lnTo>
                        <a:lnTo>
                          <a:pt x="36" y="73"/>
                        </a:lnTo>
                        <a:lnTo>
                          <a:pt x="36" y="73"/>
                        </a:lnTo>
                        <a:lnTo>
                          <a:pt x="36" y="73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36" y="1"/>
                        </a:lnTo>
                        <a:close/>
                      </a:path>
                    </a:pathLst>
                  </a:custGeom>
                  <a:noFill/>
                  <a:ln w="12700" cap="flat">
                    <a:solidFill>
                      <a:srgbClr val="00666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90" name="Freeform 363"/>
                  <p:cNvSpPr>
                    <a:spLocks/>
                  </p:cNvSpPr>
                  <p:nvPr/>
                </p:nvSpPr>
                <p:spPr bwMode="auto">
                  <a:xfrm>
                    <a:off x="20510" y="12147"/>
                    <a:ext cx="73" cy="73"/>
                  </a:xfrm>
                  <a:custGeom>
                    <a:avLst/>
                    <a:gdLst>
                      <a:gd name="T0" fmla="*/ 36 w 73"/>
                      <a:gd name="T1" fmla="*/ 0 h 73"/>
                      <a:gd name="T2" fmla="*/ 36 w 73"/>
                      <a:gd name="T3" fmla="*/ 0 h 73"/>
                      <a:gd name="T4" fmla="*/ 36 w 73"/>
                      <a:gd name="T5" fmla="*/ 0 h 73"/>
                      <a:gd name="T6" fmla="*/ 72 w 73"/>
                      <a:gd name="T7" fmla="*/ 36 h 73"/>
                      <a:gd name="T8" fmla="*/ 73 w 73"/>
                      <a:gd name="T9" fmla="*/ 36 h 73"/>
                      <a:gd name="T10" fmla="*/ 72 w 73"/>
                      <a:gd name="T11" fmla="*/ 36 h 73"/>
                      <a:gd name="T12" fmla="*/ 36 w 73"/>
                      <a:gd name="T13" fmla="*/ 72 h 73"/>
                      <a:gd name="T14" fmla="*/ 36 w 73"/>
                      <a:gd name="T15" fmla="*/ 73 h 73"/>
                      <a:gd name="T16" fmla="*/ 36 w 73"/>
                      <a:gd name="T17" fmla="*/ 72 h 73"/>
                      <a:gd name="T18" fmla="*/ 0 w 73"/>
                      <a:gd name="T19" fmla="*/ 36 h 73"/>
                      <a:gd name="T20" fmla="*/ 0 w 73"/>
                      <a:gd name="T21" fmla="*/ 36 h 73"/>
                      <a:gd name="T22" fmla="*/ 0 w 73"/>
                      <a:gd name="T23" fmla="*/ 36 h 73"/>
                      <a:gd name="T24" fmla="*/ 36 w 73"/>
                      <a:gd name="T25" fmla="*/ 0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73" h="73">
                        <a:moveTo>
                          <a:pt x="36" y="0"/>
                        </a:moveTo>
                        <a:lnTo>
                          <a:pt x="36" y="0"/>
                        </a:lnTo>
                        <a:lnTo>
                          <a:pt x="36" y="0"/>
                        </a:lnTo>
                        <a:lnTo>
                          <a:pt x="72" y="36"/>
                        </a:lnTo>
                        <a:lnTo>
                          <a:pt x="73" y="36"/>
                        </a:lnTo>
                        <a:lnTo>
                          <a:pt x="72" y="36"/>
                        </a:lnTo>
                        <a:lnTo>
                          <a:pt x="36" y="72"/>
                        </a:lnTo>
                        <a:lnTo>
                          <a:pt x="36" y="73"/>
                        </a:lnTo>
                        <a:lnTo>
                          <a:pt x="36" y="72"/>
                        </a:lnTo>
                        <a:lnTo>
                          <a:pt x="0" y="36"/>
                        </a:lnTo>
                        <a:lnTo>
                          <a:pt x="0" y="36"/>
                        </a:lnTo>
                        <a:lnTo>
                          <a:pt x="0" y="36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noFill/>
                  <a:ln w="12700" cap="flat">
                    <a:solidFill>
                      <a:srgbClr val="00666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91" name="Freeform 364"/>
                  <p:cNvSpPr>
                    <a:spLocks noEditPoints="1"/>
                  </p:cNvSpPr>
                  <p:nvPr/>
                </p:nvSpPr>
                <p:spPr bwMode="auto">
                  <a:xfrm>
                    <a:off x="16883" y="11110"/>
                    <a:ext cx="3622" cy="132"/>
                  </a:xfrm>
                  <a:custGeom>
                    <a:avLst/>
                    <a:gdLst>
                      <a:gd name="T0" fmla="*/ 31 w 15091"/>
                      <a:gd name="T1" fmla="*/ 65 h 553"/>
                      <a:gd name="T2" fmla="*/ 768 w 15091"/>
                      <a:gd name="T3" fmla="*/ 84 h 553"/>
                      <a:gd name="T4" fmla="*/ 993 w 15091"/>
                      <a:gd name="T5" fmla="*/ 68 h 553"/>
                      <a:gd name="T6" fmla="*/ 959 w 15091"/>
                      <a:gd name="T7" fmla="*/ 98 h 553"/>
                      <a:gd name="T8" fmla="*/ 1691 w 15091"/>
                      <a:gd name="T9" fmla="*/ 180 h 553"/>
                      <a:gd name="T10" fmla="*/ 1951 w 15091"/>
                      <a:gd name="T11" fmla="*/ 134 h 553"/>
                      <a:gd name="T12" fmla="*/ 1951 w 15091"/>
                      <a:gd name="T13" fmla="*/ 134 h 553"/>
                      <a:gd name="T14" fmla="*/ 2202 w 15091"/>
                      <a:gd name="T15" fmla="*/ 216 h 553"/>
                      <a:gd name="T16" fmla="*/ 2939 w 15091"/>
                      <a:gd name="T17" fmla="*/ 235 h 553"/>
                      <a:gd name="T18" fmla="*/ 3164 w 15091"/>
                      <a:gd name="T19" fmla="*/ 218 h 553"/>
                      <a:gd name="T20" fmla="*/ 3130 w 15091"/>
                      <a:gd name="T21" fmla="*/ 248 h 553"/>
                      <a:gd name="T22" fmla="*/ 3416 w 15091"/>
                      <a:gd name="T23" fmla="*/ 300 h 553"/>
                      <a:gd name="T24" fmla="*/ 3844 w 15091"/>
                      <a:gd name="T25" fmla="*/ 266 h 553"/>
                      <a:gd name="T26" fmla="*/ 3671 w 15091"/>
                      <a:gd name="T27" fmla="*/ 318 h 553"/>
                      <a:gd name="T28" fmla="*/ 4408 w 15091"/>
                      <a:gd name="T29" fmla="*/ 331 h 553"/>
                      <a:gd name="T30" fmla="*/ 4633 w 15091"/>
                      <a:gd name="T31" fmla="*/ 312 h 553"/>
                      <a:gd name="T32" fmla="*/ 4599 w 15091"/>
                      <a:gd name="T33" fmla="*/ 342 h 553"/>
                      <a:gd name="T34" fmla="*/ 5332 w 15091"/>
                      <a:gd name="T35" fmla="*/ 417 h 553"/>
                      <a:gd name="T36" fmla="*/ 5591 w 15091"/>
                      <a:gd name="T37" fmla="*/ 368 h 553"/>
                      <a:gd name="T38" fmla="*/ 5591 w 15091"/>
                      <a:gd name="T39" fmla="*/ 368 h 553"/>
                      <a:gd name="T40" fmla="*/ 5844 w 15091"/>
                      <a:gd name="T41" fmla="*/ 447 h 553"/>
                      <a:gd name="T42" fmla="*/ 6580 w 15091"/>
                      <a:gd name="T43" fmla="*/ 458 h 553"/>
                      <a:gd name="T44" fmla="*/ 6805 w 15091"/>
                      <a:gd name="T45" fmla="*/ 440 h 553"/>
                      <a:gd name="T46" fmla="*/ 6772 w 15091"/>
                      <a:gd name="T47" fmla="*/ 470 h 553"/>
                      <a:gd name="T48" fmla="*/ 7058 w 15091"/>
                      <a:gd name="T49" fmla="*/ 519 h 553"/>
                      <a:gd name="T50" fmla="*/ 7655 w 15091"/>
                      <a:gd name="T51" fmla="*/ 490 h 553"/>
                      <a:gd name="T52" fmla="*/ 7313 w 15091"/>
                      <a:gd name="T53" fmla="*/ 534 h 553"/>
                      <a:gd name="T54" fmla="*/ 8051 w 15091"/>
                      <a:gd name="T55" fmla="*/ 518 h 553"/>
                      <a:gd name="T56" fmla="*/ 8274 w 15091"/>
                      <a:gd name="T57" fmla="*/ 484 h 553"/>
                      <a:gd name="T58" fmla="*/ 8243 w 15091"/>
                      <a:gd name="T59" fmla="*/ 516 h 553"/>
                      <a:gd name="T60" fmla="*/ 8979 w 15091"/>
                      <a:gd name="T61" fmla="*/ 541 h 553"/>
                      <a:gd name="T62" fmla="*/ 9234 w 15091"/>
                      <a:gd name="T63" fmla="*/ 475 h 553"/>
                      <a:gd name="T64" fmla="*/ 9234 w 15091"/>
                      <a:gd name="T65" fmla="*/ 475 h 553"/>
                      <a:gd name="T66" fmla="*/ 9491 w 15091"/>
                      <a:gd name="T67" fmla="*/ 536 h 553"/>
                      <a:gd name="T68" fmla="*/ 10227 w 15091"/>
                      <a:gd name="T69" fmla="*/ 497 h 553"/>
                      <a:gd name="T70" fmla="*/ 10450 w 15091"/>
                      <a:gd name="T71" fmla="*/ 463 h 553"/>
                      <a:gd name="T72" fmla="*/ 10419 w 15091"/>
                      <a:gd name="T73" fmla="*/ 496 h 553"/>
                      <a:gd name="T74" fmla="*/ 10707 w 15091"/>
                      <a:gd name="T75" fmla="*/ 525 h 553"/>
                      <a:gd name="T76" fmla="*/ 11410 w 15091"/>
                      <a:gd name="T77" fmla="*/ 454 h 553"/>
                      <a:gd name="T78" fmla="*/ 10962 w 15091"/>
                      <a:gd name="T79" fmla="*/ 458 h 553"/>
                      <a:gd name="T80" fmla="*/ 11667 w 15091"/>
                      <a:gd name="T81" fmla="*/ 516 h 553"/>
                      <a:gd name="T82" fmla="*/ 11955 w 15091"/>
                      <a:gd name="T83" fmla="*/ 482 h 553"/>
                      <a:gd name="T84" fmla="*/ 12179 w 15091"/>
                      <a:gd name="T85" fmla="*/ 448 h 553"/>
                      <a:gd name="T86" fmla="*/ 12147 w 15091"/>
                      <a:gd name="T87" fmla="*/ 480 h 553"/>
                      <a:gd name="T88" fmla="*/ 12883 w 15091"/>
                      <a:gd name="T89" fmla="*/ 507 h 553"/>
                      <a:gd name="T90" fmla="*/ 13138 w 15091"/>
                      <a:gd name="T91" fmla="*/ 441 h 553"/>
                      <a:gd name="T92" fmla="*/ 13138 w 15091"/>
                      <a:gd name="T93" fmla="*/ 441 h 553"/>
                      <a:gd name="T94" fmla="*/ 13395 w 15091"/>
                      <a:gd name="T95" fmla="*/ 503 h 553"/>
                      <a:gd name="T96" fmla="*/ 14131 w 15091"/>
                      <a:gd name="T97" fmla="*/ 466 h 553"/>
                      <a:gd name="T98" fmla="*/ 14354 w 15091"/>
                      <a:gd name="T99" fmla="*/ 432 h 553"/>
                      <a:gd name="T100" fmla="*/ 14323 w 15091"/>
                      <a:gd name="T101" fmla="*/ 465 h 553"/>
                      <a:gd name="T102" fmla="*/ 15059 w 15091"/>
                      <a:gd name="T103" fmla="*/ 491 h 5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15091" h="553">
                        <a:moveTo>
                          <a:pt x="36" y="2"/>
                        </a:moveTo>
                        <a:lnTo>
                          <a:pt x="483" y="33"/>
                        </a:lnTo>
                        <a:cubicBezTo>
                          <a:pt x="500" y="34"/>
                          <a:pt x="514" y="49"/>
                          <a:pt x="512" y="67"/>
                        </a:cubicBezTo>
                        <a:cubicBezTo>
                          <a:pt x="511" y="84"/>
                          <a:pt x="496" y="98"/>
                          <a:pt x="478" y="96"/>
                        </a:cubicBezTo>
                        <a:lnTo>
                          <a:pt x="31" y="65"/>
                        </a:lnTo>
                        <a:cubicBezTo>
                          <a:pt x="14" y="64"/>
                          <a:pt x="0" y="49"/>
                          <a:pt x="2" y="31"/>
                        </a:cubicBezTo>
                        <a:cubicBezTo>
                          <a:pt x="3" y="14"/>
                          <a:pt x="18" y="0"/>
                          <a:pt x="36" y="2"/>
                        </a:cubicBezTo>
                        <a:close/>
                        <a:moveTo>
                          <a:pt x="738" y="50"/>
                        </a:moveTo>
                        <a:lnTo>
                          <a:pt x="738" y="50"/>
                        </a:lnTo>
                        <a:cubicBezTo>
                          <a:pt x="756" y="51"/>
                          <a:pt x="769" y="67"/>
                          <a:pt x="768" y="84"/>
                        </a:cubicBezTo>
                        <a:cubicBezTo>
                          <a:pt x="767" y="102"/>
                          <a:pt x="751" y="115"/>
                          <a:pt x="734" y="114"/>
                        </a:cubicBezTo>
                        <a:lnTo>
                          <a:pt x="734" y="114"/>
                        </a:lnTo>
                        <a:cubicBezTo>
                          <a:pt x="716" y="113"/>
                          <a:pt x="703" y="98"/>
                          <a:pt x="704" y="80"/>
                        </a:cubicBezTo>
                        <a:cubicBezTo>
                          <a:pt x="705" y="62"/>
                          <a:pt x="720" y="49"/>
                          <a:pt x="738" y="50"/>
                        </a:cubicBezTo>
                        <a:close/>
                        <a:moveTo>
                          <a:pt x="993" y="68"/>
                        </a:moveTo>
                        <a:lnTo>
                          <a:pt x="993" y="68"/>
                        </a:lnTo>
                        <a:cubicBezTo>
                          <a:pt x="1011" y="69"/>
                          <a:pt x="1024" y="84"/>
                          <a:pt x="1023" y="102"/>
                        </a:cubicBezTo>
                        <a:cubicBezTo>
                          <a:pt x="1022" y="120"/>
                          <a:pt x="1007" y="133"/>
                          <a:pt x="989" y="132"/>
                        </a:cubicBezTo>
                        <a:lnTo>
                          <a:pt x="989" y="132"/>
                        </a:lnTo>
                        <a:cubicBezTo>
                          <a:pt x="971" y="131"/>
                          <a:pt x="958" y="115"/>
                          <a:pt x="959" y="98"/>
                        </a:cubicBezTo>
                        <a:cubicBezTo>
                          <a:pt x="961" y="80"/>
                          <a:pt x="976" y="67"/>
                          <a:pt x="993" y="68"/>
                        </a:cubicBezTo>
                        <a:close/>
                        <a:moveTo>
                          <a:pt x="1249" y="86"/>
                        </a:moveTo>
                        <a:lnTo>
                          <a:pt x="1696" y="117"/>
                        </a:lnTo>
                        <a:cubicBezTo>
                          <a:pt x="1713" y="118"/>
                          <a:pt x="1727" y="133"/>
                          <a:pt x="1726" y="151"/>
                        </a:cubicBezTo>
                        <a:cubicBezTo>
                          <a:pt x="1724" y="168"/>
                          <a:pt x="1709" y="182"/>
                          <a:pt x="1691" y="180"/>
                        </a:cubicBezTo>
                        <a:lnTo>
                          <a:pt x="1244" y="150"/>
                        </a:lnTo>
                        <a:cubicBezTo>
                          <a:pt x="1227" y="148"/>
                          <a:pt x="1214" y="133"/>
                          <a:pt x="1215" y="115"/>
                        </a:cubicBezTo>
                        <a:cubicBezTo>
                          <a:pt x="1216" y="98"/>
                          <a:pt x="1231" y="84"/>
                          <a:pt x="1249" y="86"/>
                        </a:cubicBezTo>
                        <a:close/>
                        <a:moveTo>
                          <a:pt x="1951" y="134"/>
                        </a:moveTo>
                        <a:lnTo>
                          <a:pt x="1951" y="134"/>
                        </a:lnTo>
                        <a:cubicBezTo>
                          <a:pt x="1969" y="136"/>
                          <a:pt x="1982" y="151"/>
                          <a:pt x="1981" y="168"/>
                        </a:cubicBezTo>
                        <a:cubicBezTo>
                          <a:pt x="1980" y="186"/>
                          <a:pt x="1964" y="199"/>
                          <a:pt x="1947" y="198"/>
                        </a:cubicBezTo>
                        <a:lnTo>
                          <a:pt x="1947" y="198"/>
                        </a:lnTo>
                        <a:cubicBezTo>
                          <a:pt x="1929" y="197"/>
                          <a:pt x="1916" y="182"/>
                          <a:pt x="1917" y="164"/>
                        </a:cubicBezTo>
                        <a:cubicBezTo>
                          <a:pt x="1918" y="146"/>
                          <a:pt x="1934" y="133"/>
                          <a:pt x="1951" y="134"/>
                        </a:cubicBezTo>
                        <a:close/>
                        <a:moveTo>
                          <a:pt x="2207" y="152"/>
                        </a:moveTo>
                        <a:lnTo>
                          <a:pt x="2207" y="152"/>
                        </a:lnTo>
                        <a:cubicBezTo>
                          <a:pt x="2224" y="153"/>
                          <a:pt x="2238" y="169"/>
                          <a:pt x="2236" y="186"/>
                        </a:cubicBezTo>
                        <a:cubicBezTo>
                          <a:pt x="2235" y="204"/>
                          <a:pt x="2220" y="217"/>
                          <a:pt x="2202" y="216"/>
                        </a:cubicBezTo>
                        <a:lnTo>
                          <a:pt x="2202" y="216"/>
                        </a:lnTo>
                        <a:cubicBezTo>
                          <a:pt x="2185" y="215"/>
                          <a:pt x="2171" y="199"/>
                          <a:pt x="2173" y="182"/>
                        </a:cubicBezTo>
                        <a:cubicBezTo>
                          <a:pt x="2174" y="164"/>
                          <a:pt x="2189" y="151"/>
                          <a:pt x="2207" y="152"/>
                        </a:cubicBezTo>
                        <a:close/>
                        <a:moveTo>
                          <a:pt x="2462" y="170"/>
                        </a:moveTo>
                        <a:lnTo>
                          <a:pt x="2909" y="201"/>
                        </a:lnTo>
                        <a:cubicBezTo>
                          <a:pt x="2927" y="202"/>
                          <a:pt x="2940" y="217"/>
                          <a:pt x="2939" y="235"/>
                        </a:cubicBezTo>
                        <a:cubicBezTo>
                          <a:pt x="2938" y="253"/>
                          <a:pt x="2922" y="266"/>
                          <a:pt x="2905" y="265"/>
                        </a:cubicBezTo>
                        <a:lnTo>
                          <a:pt x="2458" y="234"/>
                        </a:lnTo>
                        <a:cubicBezTo>
                          <a:pt x="2440" y="232"/>
                          <a:pt x="2427" y="217"/>
                          <a:pt x="2428" y="199"/>
                        </a:cubicBezTo>
                        <a:cubicBezTo>
                          <a:pt x="2429" y="182"/>
                          <a:pt x="2444" y="169"/>
                          <a:pt x="2462" y="170"/>
                        </a:cubicBezTo>
                        <a:close/>
                        <a:moveTo>
                          <a:pt x="3164" y="218"/>
                        </a:moveTo>
                        <a:lnTo>
                          <a:pt x="3164" y="218"/>
                        </a:lnTo>
                        <a:cubicBezTo>
                          <a:pt x="3182" y="220"/>
                          <a:pt x="3195" y="235"/>
                          <a:pt x="3194" y="253"/>
                        </a:cubicBezTo>
                        <a:cubicBezTo>
                          <a:pt x="3193" y="270"/>
                          <a:pt x="3178" y="284"/>
                          <a:pt x="3160" y="282"/>
                        </a:cubicBezTo>
                        <a:lnTo>
                          <a:pt x="3160" y="282"/>
                        </a:lnTo>
                        <a:cubicBezTo>
                          <a:pt x="3142" y="281"/>
                          <a:pt x="3129" y="266"/>
                          <a:pt x="3130" y="248"/>
                        </a:cubicBezTo>
                        <a:cubicBezTo>
                          <a:pt x="3132" y="231"/>
                          <a:pt x="3147" y="217"/>
                          <a:pt x="3164" y="218"/>
                        </a:cubicBezTo>
                        <a:close/>
                        <a:moveTo>
                          <a:pt x="3420" y="236"/>
                        </a:moveTo>
                        <a:lnTo>
                          <a:pt x="3420" y="236"/>
                        </a:lnTo>
                        <a:cubicBezTo>
                          <a:pt x="3438" y="237"/>
                          <a:pt x="3451" y="253"/>
                          <a:pt x="3450" y="270"/>
                        </a:cubicBezTo>
                        <a:cubicBezTo>
                          <a:pt x="3448" y="288"/>
                          <a:pt x="3433" y="301"/>
                          <a:pt x="3416" y="300"/>
                        </a:cubicBezTo>
                        <a:lnTo>
                          <a:pt x="3415" y="300"/>
                        </a:lnTo>
                        <a:cubicBezTo>
                          <a:pt x="3398" y="299"/>
                          <a:pt x="3385" y="284"/>
                          <a:pt x="3386" y="266"/>
                        </a:cubicBezTo>
                        <a:cubicBezTo>
                          <a:pt x="3387" y="248"/>
                          <a:pt x="3402" y="235"/>
                          <a:pt x="3420" y="236"/>
                        </a:cubicBezTo>
                        <a:close/>
                        <a:moveTo>
                          <a:pt x="3675" y="254"/>
                        </a:moveTo>
                        <a:lnTo>
                          <a:pt x="3844" y="266"/>
                        </a:lnTo>
                        <a:lnTo>
                          <a:pt x="4122" y="282"/>
                        </a:lnTo>
                        <a:cubicBezTo>
                          <a:pt x="4140" y="283"/>
                          <a:pt x="4153" y="298"/>
                          <a:pt x="4152" y="316"/>
                        </a:cubicBezTo>
                        <a:cubicBezTo>
                          <a:pt x="4151" y="333"/>
                          <a:pt x="4136" y="347"/>
                          <a:pt x="4118" y="346"/>
                        </a:cubicBezTo>
                        <a:lnTo>
                          <a:pt x="3839" y="329"/>
                        </a:lnTo>
                        <a:lnTo>
                          <a:pt x="3671" y="318"/>
                        </a:lnTo>
                        <a:cubicBezTo>
                          <a:pt x="3653" y="316"/>
                          <a:pt x="3640" y="301"/>
                          <a:pt x="3641" y="284"/>
                        </a:cubicBezTo>
                        <a:cubicBezTo>
                          <a:pt x="3642" y="266"/>
                          <a:pt x="3658" y="253"/>
                          <a:pt x="3675" y="254"/>
                        </a:cubicBezTo>
                        <a:close/>
                        <a:moveTo>
                          <a:pt x="4378" y="297"/>
                        </a:moveTo>
                        <a:lnTo>
                          <a:pt x="4378" y="297"/>
                        </a:lnTo>
                        <a:cubicBezTo>
                          <a:pt x="4395" y="298"/>
                          <a:pt x="4409" y="313"/>
                          <a:pt x="4408" y="331"/>
                        </a:cubicBezTo>
                        <a:cubicBezTo>
                          <a:pt x="4407" y="348"/>
                          <a:pt x="4392" y="362"/>
                          <a:pt x="4374" y="361"/>
                        </a:cubicBezTo>
                        <a:lnTo>
                          <a:pt x="4374" y="361"/>
                        </a:lnTo>
                        <a:cubicBezTo>
                          <a:pt x="4356" y="360"/>
                          <a:pt x="4343" y="345"/>
                          <a:pt x="4344" y="327"/>
                        </a:cubicBezTo>
                        <a:cubicBezTo>
                          <a:pt x="4345" y="309"/>
                          <a:pt x="4360" y="296"/>
                          <a:pt x="4378" y="297"/>
                        </a:cubicBezTo>
                        <a:close/>
                        <a:moveTo>
                          <a:pt x="4633" y="312"/>
                        </a:moveTo>
                        <a:lnTo>
                          <a:pt x="4633" y="312"/>
                        </a:lnTo>
                        <a:cubicBezTo>
                          <a:pt x="4651" y="313"/>
                          <a:pt x="4664" y="328"/>
                          <a:pt x="4663" y="346"/>
                        </a:cubicBezTo>
                        <a:cubicBezTo>
                          <a:pt x="4662" y="363"/>
                          <a:pt x="4647" y="377"/>
                          <a:pt x="4630" y="376"/>
                        </a:cubicBezTo>
                        <a:lnTo>
                          <a:pt x="4630" y="376"/>
                        </a:lnTo>
                        <a:cubicBezTo>
                          <a:pt x="4612" y="375"/>
                          <a:pt x="4599" y="360"/>
                          <a:pt x="4599" y="342"/>
                        </a:cubicBezTo>
                        <a:cubicBezTo>
                          <a:pt x="4600" y="325"/>
                          <a:pt x="4615" y="311"/>
                          <a:pt x="4633" y="312"/>
                        </a:cubicBezTo>
                        <a:close/>
                        <a:moveTo>
                          <a:pt x="4889" y="327"/>
                        </a:moveTo>
                        <a:lnTo>
                          <a:pt x="5336" y="353"/>
                        </a:lnTo>
                        <a:cubicBezTo>
                          <a:pt x="5354" y="354"/>
                          <a:pt x="5367" y="369"/>
                          <a:pt x="5366" y="387"/>
                        </a:cubicBezTo>
                        <a:cubicBezTo>
                          <a:pt x="5365" y="405"/>
                          <a:pt x="5350" y="418"/>
                          <a:pt x="5332" y="417"/>
                        </a:cubicBezTo>
                        <a:lnTo>
                          <a:pt x="4885" y="391"/>
                        </a:lnTo>
                        <a:cubicBezTo>
                          <a:pt x="4868" y="390"/>
                          <a:pt x="4854" y="375"/>
                          <a:pt x="4855" y="357"/>
                        </a:cubicBezTo>
                        <a:cubicBezTo>
                          <a:pt x="4856" y="339"/>
                          <a:pt x="4871" y="326"/>
                          <a:pt x="4889" y="327"/>
                        </a:cubicBezTo>
                        <a:close/>
                        <a:moveTo>
                          <a:pt x="5591" y="368"/>
                        </a:moveTo>
                        <a:lnTo>
                          <a:pt x="5591" y="368"/>
                        </a:lnTo>
                        <a:cubicBezTo>
                          <a:pt x="5609" y="369"/>
                          <a:pt x="5623" y="384"/>
                          <a:pt x="5622" y="402"/>
                        </a:cubicBezTo>
                        <a:cubicBezTo>
                          <a:pt x="5621" y="419"/>
                          <a:pt x="5606" y="433"/>
                          <a:pt x="5588" y="432"/>
                        </a:cubicBezTo>
                        <a:lnTo>
                          <a:pt x="5588" y="432"/>
                        </a:lnTo>
                        <a:cubicBezTo>
                          <a:pt x="5571" y="431"/>
                          <a:pt x="5557" y="416"/>
                          <a:pt x="5558" y="399"/>
                        </a:cubicBezTo>
                        <a:cubicBezTo>
                          <a:pt x="5559" y="381"/>
                          <a:pt x="5574" y="367"/>
                          <a:pt x="5591" y="368"/>
                        </a:cubicBezTo>
                        <a:close/>
                        <a:moveTo>
                          <a:pt x="5847" y="383"/>
                        </a:moveTo>
                        <a:lnTo>
                          <a:pt x="5847" y="383"/>
                        </a:lnTo>
                        <a:cubicBezTo>
                          <a:pt x="5865" y="384"/>
                          <a:pt x="5878" y="399"/>
                          <a:pt x="5877" y="417"/>
                        </a:cubicBezTo>
                        <a:cubicBezTo>
                          <a:pt x="5877" y="434"/>
                          <a:pt x="5862" y="448"/>
                          <a:pt x="5844" y="447"/>
                        </a:cubicBezTo>
                        <a:lnTo>
                          <a:pt x="5844" y="447"/>
                        </a:lnTo>
                        <a:cubicBezTo>
                          <a:pt x="5826" y="446"/>
                          <a:pt x="5813" y="431"/>
                          <a:pt x="5813" y="414"/>
                        </a:cubicBezTo>
                        <a:cubicBezTo>
                          <a:pt x="5814" y="396"/>
                          <a:pt x="5829" y="382"/>
                          <a:pt x="5847" y="383"/>
                        </a:cubicBezTo>
                        <a:close/>
                        <a:moveTo>
                          <a:pt x="6103" y="398"/>
                        </a:moveTo>
                        <a:lnTo>
                          <a:pt x="6550" y="425"/>
                        </a:lnTo>
                        <a:cubicBezTo>
                          <a:pt x="6568" y="426"/>
                          <a:pt x="6581" y="441"/>
                          <a:pt x="6580" y="458"/>
                        </a:cubicBezTo>
                        <a:cubicBezTo>
                          <a:pt x="6579" y="476"/>
                          <a:pt x="6564" y="490"/>
                          <a:pt x="6546" y="488"/>
                        </a:cubicBezTo>
                        <a:lnTo>
                          <a:pt x="6099" y="462"/>
                        </a:lnTo>
                        <a:cubicBezTo>
                          <a:pt x="6082" y="461"/>
                          <a:pt x="6068" y="446"/>
                          <a:pt x="6069" y="428"/>
                        </a:cubicBezTo>
                        <a:cubicBezTo>
                          <a:pt x="6070" y="411"/>
                          <a:pt x="6085" y="397"/>
                          <a:pt x="6103" y="398"/>
                        </a:cubicBezTo>
                        <a:close/>
                        <a:moveTo>
                          <a:pt x="6805" y="440"/>
                        </a:moveTo>
                        <a:lnTo>
                          <a:pt x="6805" y="440"/>
                        </a:lnTo>
                        <a:cubicBezTo>
                          <a:pt x="6823" y="440"/>
                          <a:pt x="6837" y="455"/>
                          <a:pt x="6836" y="473"/>
                        </a:cubicBezTo>
                        <a:cubicBezTo>
                          <a:pt x="6835" y="491"/>
                          <a:pt x="6820" y="504"/>
                          <a:pt x="6802" y="504"/>
                        </a:cubicBezTo>
                        <a:lnTo>
                          <a:pt x="6802" y="504"/>
                        </a:lnTo>
                        <a:cubicBezTo>
                          <a:pt x="6785" y="503"/>
                          <a:pt x="6771" y="488"/>
                          <a:pt x="6772" y="470"/>
                        </a:cubicBezTo>
                        <a:cubicBezTo>
                          <a:pt x="6773" y="452"/>
                          <a:pt x="6788" y="439"/>
                          <a:pt x="6805" y="440"/>
                        </a:cubicBezTo>
                        <a:close/>
                        <a:moveTo>
                          <a:pt x="7061" y="455"/>
                        </a:moveTo>
                        <a:lnTo>
                          <a:pt x="7061" y="455"/>
                        </a:lnTo>
                        <a:cubicBezTo>
                          <a:pt x="7079" y="455"/>
                          <a:pt x="7092" y="470"/>
                          <a:pt x="7092" y="488"/>
                        </a:cubicBezTo>
                        <a:cubicBezTo>
                          <a:pt x="7091" y="506"/>
                          <a:pt x="7076" y="519"/>
                          <a:pt x="7058" y="519"/>
                        </a:cubicBezTo>
                        <a:lnTo>
                          <a:pt x="7058" y="519"/>
                        </a:lnTo>
                        <a:cubicBezTo>
                          <a:pt x="7040" y="518"/>
                          <a:pt x="7027" y="503"/>
                          <a:pt x="7028" y="485"/>
                        </a:cubicBezTo>
                        <a:cubicBezTo>
                          <a:pt x="7028" y="467"/>
                          <a:pt x="7043" y="454"/>
                          <a:pt x="7061" y="455"/>
                        </a:cubicBezTo>
                        <a:close/>
                        <a:moveTo>
                          <a:pt x="7317" y="470"/>
                        </a:moveTo>
                        <a:lnTo>
                          <a:pt x="7655" y="490"/>
                        </a:lnTo>
                        <a:lnTo>
                          <a:pt x="7762" y="488"/>
                        </a:lnTo>
                        <a:cubicBezTo>
                          <a:pt x="7780" y="488"/>
                          <a:pt x="7794" y="502"/>
                          <a:pt x="7795" y="520"/>
                        </a:cubicBezTo>
                        <a:cubicBezTo>
                          <a:pt x="7795" y="538"/>
                          <a:pt x="7780" y="552"/>
                          <a:pt x="7763" y="552"/>
                        </a:cubicBezTo>
                        <a:lnTo>
                          <a:pt x="7652" y="553"/>
                        </a:lnTo>
                        <a:lnTo>
                          <a:pt x="7313" y="534"/>
                        </a:lnTo>
                        <a:cubicBezTo>
                          <a:pt x="7296" y="532"/>
                          <a:pt x="7282" y="517"/>
                          <a:pt x="7283" y="500"/>
                        </a:cubicBezTo>
                        <a:cubicBezTo>
                          <a:pt x="7284" y="482"/>
                          <a:pt x="7299" y="469"/>
                          <a:pt x="7317" y="470"/>
                        </a:cubicBezTo>
                        <a:close/>
                        <a:moveTo>
                          <a:pt x="8018" y="486"/>
                        </a:moveTo>
                        <a:lnTo>
                          <a:pt x="8018" y="486"/>
                        </a:lnTo>
                        <a:cubicBezTo>
                          <a:pt x="8036" y="486"/>
                          <a:pt x="8050" y="500"/>
                          <a:pt x="8051" y="518"/>
                        </a:cubicBezTo>
                        <a:cubicBezTo>
                          <a:pt x="8051" y="535"/>
                          <a:pt x="8037" y="550"/>
                          <a:pt x="8019" y="550"/>
                        </a:cubicBezTo>
                        <a:lnTo>
                          <a:pt x="8019" y="550"/>
                        </a:lnTo>
                        <a:cubicBezTo>
                          <a:pt x="8001" y="550"/>
                          <a:pt x="7987" y="536"/>
                          <a:pt x="7987" y="519"/>
                        </a:cubicBezTo>
                        <a:cubicBezTo>
                          <a:pt x="7986" y="501"/>
                          <a:pt x="8000" y="486"/>
                          <a:pt x="8018" y="486"/>
                        </a:cubicBezTo>
                        <a:close/>
                        <a:moveTo>
                          <a:pt x="8274" y="484"/>
                        </a:moveTo>
                        <a:lnTo>
                          <a:pt x="8274" y="484"/>
                        </a:lnTo>
                        <a:cubicBezTo>
                          <a:pt x="8292" y="483"/>
                          <a:pt x="8306" y="497"/>
                          <a:pt x="8307" y="515"/>
                        </a:cubicBezTo>
                        <a:cubicBezTo>
                          <a:pt x="8307" y="533"/>
                          <a:pt x="8293" y="547"/>
                          <a:pt x="8275" y="548"/>
                        </a:cubicBezTo>
                        <a:lnTo>
                          <a:pt x="8275" y="548"/>
                        </a:lnTo>
                        <a:cubicBezTo>
                          <a:pt x="8257" y="548"/>
                          <a:pt x="8243" y="534"/>
                          <a:pt x="8243" y="516"/>
                        </a:cubicBezTo>
                        <a:cubicBezTo>
                          <a:pt x="8242" y="498"/>
                          <a:pt x="8256" y="484"/>
                          <a:pt x="8274" y="484"/>
                        </a:cubicBezTo>
                        <a:close/>
                        <a:moveTo>
                          <a:pt x="8530" y="481"/>
                        </a:moveTo>
                        <a:lnTo>
                          <a:pt x="8978" y="477"/>
                        </a:lnTo>
                        <a:cubicBezTo>
                          <a:pt x="8996" y="477"/>
                          <a:pt x="9010" y="491"/>
                          <a:pt x="9011" y="509"/>
                        </a:cubicBezTo>
                        <a:cubicBezTo>
                          <a:pt x="9011" y="526"/>
                          <a:pt x="8997" y="541"/>
                          <a:pt x="8979" y="541"/>
                        </a:cubicBezTo>
                        <a:lnTo>
                          <a:pt x="8531" y="545"/>
                        </a:lnTo>
                        <a:cubicBezTo>
                          <a:pt x="8513" y="545"/>
                          <a:pt x="8499" y="531"/>
                          <a:pt x="8499" y="513"/>
                        </a:cubicBezTo>
                        <a:cubicBezTo>
                          <a:pt x="8498" y="496"/>
                          <a:pt x="8513" y="481"/>
                          <a:pt x="8530" y="481"/>
                        </a:cubicBezTo>
                        <a:close/>
                        <a:moveTo>
                          <a:pt x="9234" y="475"/>
                        </a:moveTo>
                        <a:lnTo>
                          <a:pt x="9234" y="475"/>
                        </a:lnTo>
                        <a:cubicBezTo>
                          <a:pt x="9252" y="474"/>
                          <a:pt x="9266" y="488"/>
                          <a:pt x="9267" y="506"/>
                        </a:cubicBezTo>
                        <a:cubicBezTo>
                          <a:pt x="9267" y="524"/>
                          <a:pt x="9253" y="538"/>
                          <a:pt x="9235" y="539"/>
                        </a:cubicBezTo>
                        <a:lnTo>
                          <a:pt x="9235" y="539"/>
                        </a:lnTo>
                        <a:cubicBezTo>
                          <a:pt x="9217" y="539"/>
                          <a:pt x="9203" y="525"/>
                          <a:pt x="9203" y="507"/>
                        </a:cubicBezTo>
                        <a:cubicBezTo>
                          <a:pt x="9202" y="489"/>
                          <a:pt x="9216" y="475"/>
                          <a:pt x="9234" y="475"/>
                        </a:cubicBezTo>
                        <a:close/>
                        <a:moveTo>
                          <a:pt x="9490" y="472"/>
                        </a:moveTo>
                        <a:lnTo>
                          <a:pt x="9490" y="472"/>
                        </a:lnTo>
                        <a:cubicBezTo>
                          <a:pt x="9508" y="472"/>
                          <a:pt x="9522" y="486"/>
                          <a:pt x="9523" y="504"/>
                        </a:cubicBezTo>
                        <a:cubicBezTo>
                          <a:pt x="9523" y="521"/>
                          <a:pt x="9509" y="536"/>
                          <a:pt x="9491" y="536"/>
                        </a:cubicBezTo>
                        <a:lnTo>
                          <a:pt x="9491" y="536"/>
                        </a:lnTo>
                        <a:cubicBezTo>
                          <a:pt x="9473" y="536"/>
                          <a:pt x="9459" y="522"/>
                          <a:pt x="9459" y="505"/>
                        </a:cubicBezTo>
                        <a:cubicBezTo>
                          <a:pt x="9458" y="487"/>
                          <a:pt x="9472" y="472"/>
                          <a:pt x="9490" y="472"/>
                        </a:cubicBezTo>
                        <a:close/>
                        <a:moveTo>
                          <a:pt x="9746" y="470"/>
                        </a:moveTo>
                        <a:lnTo>
                          <a:pt x="10194" y="465"/>
                        </a:lnTo>
                        <a:cubicBezTo>
                          <a:pt x="10212" y="465"/>
                          <a:pt x="10226" y="479"/>
                          <a:pt x="10227" y="497"/>
                        </a:cubicBezTo>
                        <a:cubicBezTo>
                          <a:pt x="10227" y="515"/>
                          <a:pt x="10213" y="529"/>
                          <a:pt x="10195" y="529"/>
                        </a:cubicBezTo>
                        <a:lnTo>
                          <a:pt x="9747" y="534"/>
                        </a:lnTo>
                        <a:cubicBezTo>
                          <a:pt x="9729" y="534"/>
                          <a:pt x="9715" y="520"/>
                          <a:pt x="9715" y="502"/>
                        </a:cubicBezTo>
                        <a:cubicBezTo>
                          <a:pt x="9715" y="484"/>
                          <a:pt x="9729" y="470"/>
                          <a:pt x="9746" y="470"/>
                        </a:cubicBezTo>
                        <a:close/>
                        <a:moveTo>
                          <a:pt x="10450" y="463"/>
                        </a:moveTo>
                        <a:lnTo>
                          <a:pt x="10450" y="463"/>
                        </a:lnTo>
                        <a:cubicBezTo>
                          <a:pt x="10468" y="463"/>
                          <a:pt x="10482" y="477"/>
                          <a:pt x="10483" y="495"/>
                        </a:cubicBezTo>
                        <a:cubicBezTo>
                          <a:pt x="10483" y="512"/>
                          <a:pt x="10469" y="527"/>
                          <a:pt x="10451" y="527"/>
                        </a:cubicBezTo>
                        <a:lnTo>
                          <a:pt x="10451" y="527"/>
                        </a:lnTo>
                        <a:cubicBezTo>
                          <a:pt x="10433" y="527"/>
                          <a:pt x="10419" y="513"/>
                          <a:pt x="10419" y="496"/>
                        </a:cubicBezTo>
                        <a:cubicBezTo>
                          <a:pt x="10418" y="478"/>
                          <a:pt x="10432" y="463"/>
                          <a:pt x="10450" y="463"/>
                        </a:cubicBezTo>
                        <a:close/>
                        <a:moveTo>
                          <a:pt x="10706" y="461"/>
                        </a:moveTo>
                        <a:lnTo>
                          <a:pt x="10706" y="461"/>
                        </a:lnTo>
                        <a:cubicBezTo>
                          <a:pt x="10724" y="460"/>
                          <a:pt x="10738" y="474"/>
                          <a:pt x="10739" y="492"/>
                        </a:cubicBezTo>
                        <a:cubicBezTo>
                          <a:pt x="10739" y="510"/>
                          <a:pt x="10725" y="524"/>
                          <a:pt x="10707" y="525"/>
                        </a:cubicBezTo>
                        <a:lnTo>
                          <a:pt x="10707" y="525"/>
                        </a:lnTo>
                        <a:cubicBezTo>
                          <a:pt x="10690" y="525"/>
                          <a:pt x="10675" y="511"/>
                          <a:pt x="10675" y="493"/>
                        </a:cubicBezTo>
                        <a:cubicBezTo>
                          <a:pt x="10674" y="475"/>
                          <a:pt x="10689" y="461"/>
                          <a:pt x="10706" y="461"/>
                        </a:cubicBezTo>
                        <a:close/>
                        <a:moveTo>
                          <a:pt x="10962" y="458"/>
                        </a:moveTo>
                        <a:lnTo>
                          <a:pt x="11410" y="454"/>
                        </a:lnTo>
                        <a:cubicBezTo>
                          <a:pt x="11428" y="454"/>
                          <a:pt x="11443" y="468"/>
                          <a:pt x="11443" y="486"/>
                        </a:cubicBezTo>
                        <a:cubicBezTo>
                          <a:pt x="11443" y="503"/>
                          <a:pt x="11429" y="518"/>
                          <a:pt x="11411" y="518"/>
                        </a:cubicBezTo>
                        <a:lnTo>
                          <a:pt x="10963" y="522"/>
                        </a:lnTo>
                        <a:cubicBezTo>
                          <a:pt x="10945" y="522"/>
                          <a:pt x="10931" y="508"/>
                          <a:pt x="10931" y="490"/>
                        </a:cubicBezTo>
                        <a:cubicBezTo>
                          <a:pt x="10931" y="473"/>
                          <a:pt x="10945" y="458"/>
                          <a:pt x="10962" y="458"/>
                        </a:cubicBezTo>
                        <a:close/>
                        <a:moveTo>
                          <a:pt x="11666" y="452"/>
                        </a:moveTo>
                        <a:lnTo>
                          <a:pt x="11666" y="452"/>
                        </a:lnTo>
                        <a:cubicBezTo>
                          <a:pt x="11684" y="452"/>
                          <a:pt x="11699" y="466"/>
                          <a:pt x="11699" y="483"/>
                        </a:cubicBezTo>
                        <a:cubicBezTo>
                          <a:pt x="11699" y="501"/>
                          <a:pt x="11685" y="516"/>
                          <a:pt x="11667" y="516"/>
                        </a:cubicBezTo>
                        <a:lnTo>
                          <a:pt x="11667" y="516"/>
                        </a:lnTo>
                        <a:cubicBezTo>
                          <a:pt x="11650" y="516"/>
                          <a:pt x="11635" y="502"/>
                          <a:pt x="11635" y="484"/>
                        </a:cubicBezTo>
                        <a:cubicBezTo>
                          <a:pt x="11634" y="467"/>
                          <a:pt x="11649" y="452"/>
                          <a:pt x="11666" y="452"/>
                        </a:cubicBezTo>
                        <a:close/>
                        <a:moveTo>
                          <a:pt x="11922" y="450"/>
                        </a:moveTo>
                        <a:lnTo>
                          <a:pt x="11922" y="450"/>
                        </a:lnTo>
                        <a:cubicBezTo>
                          <a:pt x="11940" y="450"/>
                          <a:pt x="11955" y="464"/>
                          <a:pt x="11955" y="482"/>
                        </a:cubicBezTo>
                        <a:cubicBezTo>
                          <a:pt x="11955" y="499"/>
                          <a:pt x="11941" y="514"/>
                          <a:pt x="11923" y="514"/>
                        </a:cubicBezTo>
                        <a:lnTo>
                          <a:pt x="11923" y="514"/>
                        </a:lnTo>
                        <a:cubicBezTo>
                          <a:pt x="11906" y="514"/>
                          <a:pt x="11891" y="500"/>
                          <a:pt x="11891" y="483"/>
                        </a:cubicBezTo>
                        <a:cubicBezTo>
                          <a:pt x="11891" y="465"/>
                          <a:pt x="11905" y="450"/>
                          <a:pt x="11922" y="450"/>
                        </a:cubicBezTo>
                        <a:close/>
                        <a:moveTo>
                          <a:pt x="12179" y="448"/>
                        </a:moveTo>
                        <a:lnTo>
                          <a:pt x="12627" y="445"/>
                        </a:lnTo>
                        <a:cubicBezTo>
                          <a:pt x="12644" y="445"/>
                          <a:pt x="12659" y="459"/>
                          <a:pt x="12659" y="477"/>
                        </a:cubicBezTo>
                        <a:cubicBezTo>
                          <a:pt x="12659" y="494"/>
                          <a:pt x="12645" y="509"/>
                          <a:pt x="12627" y="509"/>
                        </a:cubicBezTo>
                        <a:lnTo>
                          <a:pt x="12179" y="512"/>
                        </a:lnTo>
                        <a:cubicBezTo>
                          <a:pt x="12161" y="512"/>
                          <a:pt x="12147" y="498"/>
                          <a:pt x="12147" y="480"/>
                        </a:cubicBezTo>
                        <a:cubicBezTo>
                          <a:pt x="12147" y="463"/>
                          <a:pt x="12161" y="448"/>
                          <a:pt x="12179" y="448"/>
                        </a:cubicBezTo>
                        <a:close/>
                        <a:moveTo>
                          <a:pt x="12882" y="443"/>
                        </a:moveTo>
                        <a:lnTo>
                          <a:pt x="12882" y="443"/>
                        </a:lnTo>
                        <a:cubicBezTo>
                          <a:pt x="12900" y="443"/>
                          <a:pt x="12915" y="457"/>
                          <a:pt x="12915" y="475"/>
                        </a:cubicBezTo>
                        <a:cubicBezTo>
                          <a:pt x="12915" y="492"/>
                          <a:pt x="12901" y="507"/>
                          <a:pt x="12883" y="507"/>
                        </a:cubicBezTo>
                        <a:lnTo>
                          <a:pt x="12883" y="507"/>
                        </a:lnTo>
                        <a:cubicBezTo>
                          <a:pt x="12866" y="507"/>
                          <a:pt x="12851" y="493"/>
                          <a:pt x="12851" y="476"/>
                        </a:cubicBezTo>
                        <a:cubicBezTo>
                          <a:pt x="12851" y="458"/>
                          <a:pt x="12865" y="443"/>
                          <a:pt x="12882" y="443"/>
                        </a:cubicBezTo>
                        <a:close/>
                        <a:moveTo>
                          <a:pt x="13138" y="441"/>
                        </a:moveTo>
                        <a:lnTo>
                          <a:pt x="13138" y="441"/>
                        </a:lnTo>
                        <a:cubicBezTo>
                          <a:pt x="13156" y="441"/>
                          <a:pt x="13171" y="455"/>
                          <a:pt x="13171" y="473"/>
                        </a:cubicBezTo>
                        <a:cubicBezTo>
                          <a:pt x="13171" y="490"/>
                          <a:pt x="13157" y="505"/>
                          <a:pt x="13139" y="505"/>
                        </a:cubicBezTo>
                        <a:lnTo>
                          <a:pt x="13139" y="505"/>
                        </a:lnTo>
                        <a:cubicBezTo>
                          <a:pt x="13122" y="505"/>
                          <a:pt x="13107" y="491"/>
                          <a:pt x="13107" y="474"/>
                        </a:cubicBezTo>
                        <a:cubicBezTo>
                          <a:pt x="13107" y="456"/>
                          <a:pt x="13121" y="441"/>
                          <a:pt x="13138" y="441"/>
                        </a:cubicBezTo>
                        <a:close/>
                        <a:moveTo>
                          <a:pt x="13395" y="439"/>
                        </a:moveTo>
                        <a:lnTo>
                          <a:pt x="13843" y="436"/>
                        </a:lnTo>
                        <a:cubicBezTo>
                          <a:pt x="13860" y="436"/>
                          <a:pt x="13875" y="450"/>
                          <a:pt x="13875" y="468"/>
                        </a:cubicBezTo>
                        <a:cubicBezTo>
                          <a:pt x="13875" y="485"/>
                          <a:pt x="13861" y="500"/>
                          <a:pt x="13843" y="500"/>
                        </a:cubicBezTo>
                        <a:lnTo>
                          <a:pt x="13395" y="503"/>
                        </a:lnTo>
                        <a:cubicBezTo>
                          <a:pt x="13378" y="503"/>
                          <a:pt x="13363" y="489"/>
                          <a:pt x="13363" y="471"/>
                        </a:cubicBezTo>
                        <a:cubicBezTo>
                          <a:pt x="13363" y="454"/>
                          <a:pt x="13377" y="439"/>
                          <a:pt x="13395" y="439"/>
                        </a:cubicBezTo>
                        <a:close/>
                        <a:moveTo>
                          <a:pt x="14098" y="434"/>
                        </a:moveTo>
                        <a:lnTo>
                          <a:pt x="14098" y="434"/>
                        </a:lnTo>
                        <a:cubicBezTo>
                          <a:pt x="14116" y="434"/>
                          <a:pt x="14131" y="448"/>
                          <a:pt x="14131" y="466"/>
                        </a:cubicBezTo>
                        <a:cubicBezTo>
                          <a:pt x="14131" y="483"/>
                          <a:pt x="14117" y="498"/>
                          <a:pt x="14099" y="498"/>
                        </a:cubicBezTo>
                        <a:lnTo>
                          <a:pt x="14099" y="498"/>
                        </a:lnTo>
                        <a:cubicBezTo>
                          <a:pt x="14082" y="498"/>
                          <a:pt x="14067" y="484"/>
                          <a:pt x="14067" y="467"/>
                        </a:cubicBezTo>
                        <a:cubicBezTo>
                          <a:pt x="14067" y="449"/>
                          <a:pt x="14081" y="434"/>
                          <a:pt x="14098" y="434"/>
                        </a:cubicBezTo>
                        <a:close/>
                        <a:moveTo>
                          <a:pt x="14354" y="432"/>
                        </a:moveTo>
                        <a:lnTo>
                          <a:pt x="14355" y="432"/>
                        </a:lnTo>
                        <a:cubicBezTo>
                          <a:pt x="14372" y="432"/>
                          <a:pt x="14387" y="446"/>
                          <a:pt x="14387" y="464"/>
                        </a:cubicBezTo>
                        <a:cubicBezTo>
                          <a:pt x="14387" y="481"/>
                          <a:pt x="14373" y="496"/>
                          <a:pt x="14356" y="496"/>
                        </a:cubicBezTo>
                        <a:lnTo>
                          <a:pt x="14355" y="496"/>
                        </a:lnTo>
                        <a:cubicBezTo>
                          <a:pt x="14338" y="496"/>
                          <a:pt x="14323" y="482"/>
                          <a:pt x="14323" y="465"/>
                        </a:cubicBezTo>
                        <a:cubicBezTo>
                          <a:pt x="14323" y="447"/>
                          <a:pt x="14337" y="432"/>
                          <a:pt x="14354" y="432"/>
                        </a:cubicBezTo>
                        <a:close/>
                        <a:moveTo>
                          <a:pt x="14611" y="430"/>
                        </a:moveTo>
                        <a:lnTo>
                          <a:pt x="15059" y="427"/>
                        </a:lnTo>
                        <a:cubicBezTo>
                          <a:pt x="15076" y="427"/>
                          <a:pt x="15091" y="441"/>
                          <a:pt x="15091" y="459"/>
                        </a:cubicBezTo>
                        <a:cubicBezTo>
                          <a:pt x="15091" y="476"/>
                          <a:pt x="15077" y="491"/>
                          <a:pt x="15059" y="491"/>
                        </a:cubicBezTo>
                        <a:lnTo>
                          <a:pt x="14611" y="494"/>
                        </a:lnTo>
                        <a:cubicBezTo>
                          <a:pt x="14594" y="494"/>
                          <a:pt x="14579" y="480"/>
                          <a:pt x="14579" y="463"/>
                        </a:cubicBezTo>
                        <a:cubicBezTo>
                          <a:pt x="14579" y="445"/>
                          <a:pt x="14593" y="430"/>
                          <a:pt x="14611" y="430"/>
                        </a:cubicBezTo>
                        <a:close/>
                      </a:path>
                    </a:pathLst>
                  </a:custGeom>
                  <a:solidFill>
                    <a:srgbClr val="006666"/>
                  </a:solidFill>
                  <a:ln w="1588" cap="flat">
                    <a:solidFill>
                      <a:srgbClr val="006666"/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92" name="Freeform 365"/>
                  <p:cNvSpPr>
                    <a:spLocks/>
                  </p:cNvSpPr>
                  <p:nvPr/>
                </p:nvSpPr>
                <p:spPr bwMode="auto">
                  <a:xfrm>
                    <a:off x="16863" y="11090"/>
                    <a:ext cx="56" cy="55"/>
                  </a:xfrm>
                  <a:custGeom>
                    <a:avLst/>
                    <a:gdLst>
                      <a:gd name="T0" fmla="*/ 28 w 56"/>
                      <a:gd name="T1" fmla="*/ 0 h 55"/>
                      <a:gd name="T2" fmla="*/ 56 w 56"/>
                      <a:gd name="T3" fmla="*/ 28 h 55"/>
                      <a:gd name="T4" fmla="*/ 28 w 56"/>
                      <a:gd name="T5" fmla="*/ 55 h 55"/>
                      <a:gd name="T6" fmla="*/ 0 w 56"/>
                      <a:gd name="T7" fmla="*/ 28 h 55"/>
                      <a:gd name="T8" fmla="*/ 28 w 56"/>
                      <a:gd name="T9" fmla="*/ 0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" h="55">
                        <a:moveTo>
                          <a:pt x="28" y="0"/>
                        </a:moveTo>
                        <a:lnTo>
                          <a:pt x="56" y="28"/>
                        </a:lnTo>
                        <a:lnTo>
                          <a:pt x="28" y="55"/>
                        </a:lnTo>
                        <a:lnTo>
                          <a:pt x="0" y="28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noFill/>
                  <a:ln w="12700" cap="flat">
                    <a:solidFill>
                      <a:srgbClr val="00666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93" name="Freeform 366"/>
                  <p:cNvSpPr>
                    <a:spLocks/>
                  </p:cNvSpPr>
                  <p:nvPr/>
                </p:nvSpPr>
                <p:spPr bwMode="auto">
                  <a:xfrm>
                    <a:off x="17777" y="11153"/>
                    <a:ext cx="55" cy="56"/>
                  </a:xfrm>
                  <a:custGeom>
                    <a:avLst/>
                    <a:gdLst>
                      <a:gd name="T0" fmla="*/ 28 w 55"/>
                      <a:gd name="T1" fmla="*/ 0 h 56"/>
                      <a:gd name="T2" fmla="*/ 55 w 55"/>
                      <a:gd name="T3" fmla="*/ 28 h 56"/>
                      <a:gd name="T4" fmla="*/ 28 w 55"/>
                      <a:gd name="T5" fmla="*/ 56 h 56"/>
                      <a:gd name="T6" fmla="*/ 0 w 55"/>
                      <a:gd name="T7" fmla="*/ 28 h 56"/>
                      <a:gd name="T8" fmla="*/ 28 w 55"/>
                      <a:gd name="T9" fmla="*/ 0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5" h="56">
                        <a:moveTo>
                          <a:pt x="28" y="0"/>
                        </a:moveTo>
                        <a:lnTo>
                          <a:pt x="55" y="28"/>
                        </a:lnTo>
                        <a:lnTo>
                          <a:pt x="28" y="56"/>
                        </a:lnTo>
                        <a:lnTo>
                          <a:pt x="0" y="28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noFill/>
                  <a:ln w="12700" cap="flat">
                    <a:solidFill>
                      <a:srgbClr val="00666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94" name="Freeform 367"/>
                  <p:cNvSpPr>
                    <a:spLocks/>
                  </p:cNvSpPr>
                  <p:nvPr/>
                </p:nvSpPr>
                <p:spPr bwMode="auto">
                  <a:xfrm>
                    <a:off x="18691" y="11206"/>
                    <a:ext cx="55" cy="56"/>
                  </a:xfrm>
                  <a:custGeom>
                    <a:avLst/>
                    <a:gdLst>
                      <a:gd name="T0" fmla="*/ 28 w 55"/>
                      <a:gd name="T1" fmla="*/ 0 h 56"/>
                      <a:gd name="T2" fmla="*/ 55 w 55"/>
                      <a:gd name="T3" fmla="*/ 28 h 56"/>
                      <a:gd name="T4" fmla="*/ 28 w 55"/>
                      <a:gd name="T5" fmla="*/ 56 h 56"/>
                      <a:gd name="T6" fmla="*/ 0 w 55"/>
                      <a:gd name="T7" fmla="*/ 28 h 56"/>
                      <a:gd name="T8" fmla="*/ 28 w 55"/>
                      <a:gd name="T9" fmla="*/ 0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5" h="56">
                        <a:moveTo>
                          <a:pt x="28" y="0"/>
                        </a:moveTo>
                        <a:lnTo>
                          <a:pt x="55" y="28"/>
                        </a:lnTo>
                        <a:lnTo>
                          <a:pt x="28" y="56"/>
                        </a:lnTo>
                        <a:lnTo>
                          <a:pt x="0" y="28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noFill/>
                  <a:ln w="12700" cap="flat">
                    <a:solidFill>
                      <a:srgbClr val="00666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95" name="Freeform 368"/>
                  <p:cNvSpPr>
                    <a:spLocks/>
                  </p:cNvSpPr>
                  <p:nvPr/>
                </p:nvSpPr>
                <p:spPr bwMode="auto">
                  <a:xfrm>
                    <a:off x="19605" y="11198"/>
                    <a:ext cx="55" cy="56"/>
                  </a:xfrm>
                  <a:custGeom>
                    <a:avLst/>
                    <a:gdLst>
                      <a:gd name="T0" fmla="*/ 28 w 55"/>
                      <a:gd name="T1" fmla="*/ 0 h 56"/>
                      <a:gd name="T2" fmla="*/ 55 w 55"/>
                      <a:gd name="T3" fmla="*/ 28 h 56"/>
                      <a:gd name="T4" fmla="*/ 28 w 55"/>
                      <a:gd name="T5" fmla="*/ 56 h 56"/>
                      <a:gd name="T6" fmla="*/ 0 w 55"/>
                      <a:gd name="T7" fmla="*/ 28 h 56"/>
                      <a:gd name="T8" fmla="*/ 28 w 55"/>
                      <a:gd name="T9" fmla="*/ 0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5" h="56">
                        <a:moveTo>
                          <a:pt x="28" y="0"/>
                        </a:moveTo>
                        <a:lnTo>
                          <a:pt x="55" y="28"/>
                        </a:lnTo>
                        <a:lnTo>
                          <a:pt x="28" y="56"/>
                        </a:lnTo>
                        <a:lnTo>
                          <a:pt x="0" y="28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noFill/>
                  <a:ln w="12700" cap="flat">
                    <a:solidFill>
                      <a:srgbClr val="00666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96" name="Freeform 369"/>
                  <p:cNvSpPr>
                    <a:spLocks/>
                  </p:cNvSpPr>
                  <p:nvPr/>
                </p:nvSpPr>
                <p:spPr bwMode="auto">
                  <a:xfrm>
                    <a:off x="20519" y="11192"/>
                    <a:ext cx="55" cy="55"/>
                  </a:xfrm>
                  <a:custGeom>
                    <a:avLst/>
                    <a:gdLst>
                      <a:gd name="T0" fmla="*/ 28 w 55"/>
                      <a:gd name="T1" fmla="*/ 0 h 55"/>
                      <a:gd name="T2" fmla="*/ 55 w 55"/>
                      <a:gd name="T3" fmla="*/ 28 h 55"/>
                      <a:gd name="T4" fmla="*/ 28 w 55"/>
                      <a:gd name="T5" fmla="*/ 55 h 55"/>
                      <a:gd name="T6" fmla="*/ 0 w 55"/>
                      <a:gd name="T7" fmla="*/ 28 h 55"/>
                      <a:gd name="T8" fmla="*/ 28 w 55"/>
                      <a:gd name="T9" fmla="*/ 0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5" h="55">
                        <a:moveTo>
                          <a:pt x="28" y="0"/>
                        </a:moveTo>
                        <a:lnTo>
                          <a:pt x="55" y="28"/>
                        </a:lnTo>
                        <a:lnTo>
                          <a:pt x="28" y="55"/>
                        </a:lnTo>
                        <a:lnTo>
                          <a:pt x="0" y="28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noFill/>
                  <a:ln w="12700" cap="flat">
                    <a:solidFill>
                      <a:srgbClr val="00666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97" name="Rectangle 370"/>
                  <p:cNvSpPr>
                    <a:spLocks noChangeArrowheads="1"/>
                  </p:cNvSpPr>
                  <p:nvPr/>
                </p:nvSpPr>
                <p:spPr bwMode="auto">
                  <a:xfrm>
                    <a:off x="16305" y="12591"/>
                    <a:ext cx="56" cy="2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45720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91440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37160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182880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0</a:t>
                    </a:r>
                    <a:endPara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098" name="Rectangle 371"/>
                  <p:cNvSpPr>
                    <a:spLocks noChangeArrowheads="1"/>
                  </p:cNvSpPr>
                  <p:nvPr/>
                </p:nvSpPr>
                <p:spPr bwMode="auto">
                  <a:xfrm>
                    <a:off x="16305" y="12116"/>
                    <a:ext cx="56" cy="2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45720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91440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37160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182880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5</a:t>
                    </a:r>
                    <a:endParaRPr kumimoji="0" lang="en-US" alt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099" name="Rectangle 372"/>
                  <p:cNvSpPr>
                    <a:spLocks noChangeArrowheads="1"/>
                  </p:cNvSpPr>
                  <p:nvPr/>
                </p:nvSpPr>
                <p:spPr bwMode="auto">
                  <a:xfrm>
                    <a:off x="16264" y="11641"/>
                    <a:ext cx="113" cy="2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45720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91440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37160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182880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10</a:t>
                    </a:r>
                    <a:endPara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100" name="Rectangle 373"/>
                  <p:cNvSpPr>
                    <a:spLocks noChangeArrowheads="1"/>
                  </p:cNvSpPr>
                  <p:nvPr/>
                </p:nvSpPr>
                <p:spPr bwMode="auto">
                  <a:xfrm>
                    <a:off x="16264" y="11166"/>
                    <a:ext cx="113" cy="2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45720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91440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37160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182880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15</a:t>
                    </a:r>
                    <a:endPara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101" name="Rectangle 374"/>
                  <p:cNvSpPr>
                    <a:spLocks noChangeArrowheads="1"/>
                  </p:cNvSpPr>
                  <p:nvPr/>
                </p:nvSpPr>
                <p:spPr bwMode="auto">
                  <a:xfrm>
                    <a:off x="16264" y="10691"/>
                    <a:ext cx="113" cy="2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45720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91440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37160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182880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20</a:t>
                    </a:r>
                    <a:endParaRPr kumimoji="0" lang="en-US" alt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102" name="Rectangle 375"/>
                  <p:cNvSpPr>
                    <a:spLocks noChangeArrowheads="1"/>
                  </p:cNvSpPr>
                  <p:nvPr/>
                </p:nvSpPr>
                <p:spPr bwMode="auto">
                  <a:xfrm>
                    <a:off x="16264" y="10216"/>
                    <a:ext cx="113" cy="2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45720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91440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37160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182880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25</a:t>
                    </a:r>
                    <a:endPara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103" name="Rectangle 376"/>
                  <p:cNvSpPr>
                    <a:spLocks noChangeArrowheads="1"/>
                  </p:cNvSpPr>
                  <p:nvPr/>
                </p:nvSpPr>
                <p:spPr bwMode="auto">
                  <a:xfrm>
                    <a:off x="16264" y="9741"/>
                    <a:ext cx="113" cy="2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45720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91440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37160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182880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30</a:t>
                    </a:r>
                    <a:endParaRPr kumimoji="0" lang="en-US" alt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104" name="Rectangle 377"/>
                  <p:cNvSpPr>
                    <a:spLocks noChangeArrowheads="1"/>
                  </p:cNvSpPr>
                  <p:nvPr/>
                </p:nvSpPr>
                <p:spPr bwMode="auto">
                  <a:xfrm>
                    <a:off x="16264" y="9266"/>
                    <a:ext cx="113" cy="2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45720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91440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37160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182880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35</a:t>
                    </a:r>
                    <a:endPara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105" name="Rectangle 378"/>
                  <p:cNvSpPr>
                    <a:spLocks noChangeArrowheads="1"/>
                  </p:cNvSpPr>
                  <p:nvPr/>
                </p:nvSpPr>
                <p:spPr bwMode="auto">
                  <a:xfrm>
                    <a:off x="16811" y="12670"/>
                    <a:ext cx="225" cy="2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45720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91440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37160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182880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2008</a:t>
                    </a:r>
                    <a:endPara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cs typeface="Arial" pitchFamily="34" charset="0"/>
                    </a:endParaRPr>
                  </a:p>
                </p:txBody>
              </p:sp>
              <p:sp>
                <p:nvSpPr>
                  <p:cNvPr id="2106" name="Rectangle 379"/>
                  <p:cNvSpPr>
                    <a:spLocks noChangeArrowheads="1"/>
                  </p:cNvSpPr>
                  <p:nvPr/>
                </p:nvSpPr>
                <p:spPr bwMode="auto">
                  <a:xfrm>
                    <a:off x="17725" y="12670"/>
                    <a:ext cx="225" cy="2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45720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91440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37160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182880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2009</a:t>
                    </a:r>
                    <a:endParaRPr kumimoji="0" lang="en-US" alt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cs typeface="Arial" pitchFamily="34" charset="0"/>
                    </a:endParaRPr>
                  </a:p>
                </p:txBody>
              </p:sp>
              <p:sp>
                <p:nvSpPr>
                  <p:cNvPr id="2107" name="Rectangle 380"/>
                  <p:cNvSpPr>
                    <a:spLocks noChangeArrowheads="1"/>
                  </p:cNvSpPr>
                  <p:nvPr/>
                </p:nvSpPr>
                <p:spPr bwMode="auto">
                  <a:xfrm>
                    <a:off x="18639" y="12670"/>
                    <a:ext cx="225" cy="2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45720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91440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37160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182880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2010</a:t>
                    </a:r>
                    <a:endParaRPr kumimoji="0" lang="en-US" alt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cs typeface="Arial" pitchFamily="34" charset="0"/>
                    </a:endParaRPr>
                  </a:p>
                </p:txBody>
              </p:sp>
              <p:sp>
                <p:nvSpPr>
                  <p:cNvPr id="2108" name="Rectangle 381"/>
                  <p:cNvSpPr>
                    <a:spLocks noChangeArrowheads="1"/>
                  </p:cNvSpPr>
                  <p:nvPr/>
                </p:nvSpPr>
                <p:spPr bwMode="auto">
                  <a:xfrm>
                    <a:off x="19553" y="12670"/>
                    <a:ext cx="225" cy="2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45720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91440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37160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182880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2011</a:t>
                    </a:r>
                    <a:endPara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cs typeface="Arial" pitchFamily="34" charset="0"/>
                    </a:endParaRPr>
                  </a:p>
                </p:txBody>
              </p:sp>
              <p:sp>
                <p:nvSpPr>
                  <p:cNvPr id="2109" name="Rectangle 382"/>
                  <p:cNvSpPr>
                    <a:spLocks noChangeArrowheads="1"/>
                  </p:cNvSpPr>
                  <p:nvPr/>
                </p:nvSpPr>
                <p:spPr bwMode="auto">
                  <a:xfrm>
                    <a:off x="20467" y="12670"/>
                    <a:ext cx="225" cy="2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45720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91440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37160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182880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2012</a:t>
                    </a:r>
                    <a:endParaRPr kumimoji="0" lang="en-US" alt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368" name="TextBox 3367"/>
                <p:cNvSpPr txBox="1"/>
                <p:nvPr/>
              </p:nvSpPr>
              <p:spPr>
                <a:xfrm>
                  <a:off x="35410215" y="11913868"/>
                  <a:ext cx="2431766" cy="3809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HINIHI-Male</a:t>
                  </a:r>
                  <a:endParaRPr lang="en-US" sz="26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768" name="TextBox 1767"/>
                <p:cNvSpPr txBox="1"/>
                <p:nvPr/>
              </p:nvSpPr>
              <p:spPr>
                <a:xfrm>
                  <a:off x="35724862" y="12503779"/>
                  <a:ext cx="1399736" cy="3809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HINIHI</a:t>
                  </a:r>
                  <a:endParaRPr lang="en-US" sz="26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769" name="TextBox 1768"/>
                <p:cNvSpPr txBox="1"/>
                <p:nvPr/>
              </p:nvSpPr>
              <p:spPr>
                <a:xfrm>
                  <a:off x="35119745" y="13599704"/>
                  <a:ext cx="2323449" cy="3809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HINIHI-Female</a:t>
                  </a:r>
                  <a:endParaRPr lang="en-US" sz="26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770" name="TextBox 1769"/>
                <p:cNvSpPr txBox="1"/>
                <p:nvPr/>
              </p:nvSpPr>
              <p:spPr>
                <a:xfrm>
                  <a:off x="35482841" y="16537074"/>
                  <a:ext cx="2903950" cy="3809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dirty="0" smtClean="0">
                      <a:solidFill>
                        <a:schemeClr val="accent5">
                          <a:lumMod val="50000"/>
                        </a:schemeClr>
                      </a:solidFill>
                    </a:rPr>
                    <a:t>SNHL-Female</a:t>
                  </a:r>
                  <a:endParaRPr lang="en-US" sz="2600" dirty="0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771" name="TextBox 1770"/>
                <p:cNvSpPr txBox="1"/>
                <p:nvPr/>
              </p:nvSpPr>
              <p:spPr>
                <a:xfrm>
                  <a:off x="35689000" y="14166888"/>
                  <a:ext cx="1825086" cy="3809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Tin-Male</a:t>
                  </a:r>
                  <a:endParaRPr lang="en-US" sz="2600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772" name="TextBox 1771"/>
                <p:cNvSpPr txBox="1"/>
                <p:nvPr/>
              </p:nvSpPr>
              <p:spPr>
                <a:xfrm>
                  <a:off x="35731763" y="14440398"/>
                  <a:ext cx="1825086" cy="3809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Tinnitus</a:t>
                  </a:r>
                  <a:endParaRPr lang="en-US" sz="2600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773" name="TextBox 1772"/>
                <p:cNvSpPr txBox="1"/>
                <p:nvPr/>
              </p:nvSpPr>
              <p:spPr>
                <a:xfrm>
                  <a:off x="35707024" y="14757471"/>
                  <a:ext cx="2337326" cy="3809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dirty="0" smtClean="0">
                      <a:solidFill>
                        <a:schemeClr val="accent5">
                          <a:lumMod val="50000"/>
                        </a:schemeClr>
                      </a:solidFill>
                    </a:rPr>
                    <a:t>SNHL-Male</a:t>
                  </a:r>
                  <a:endParaRPr lang="en-US" sz="2600" dirty="0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774" name="TextBox 1773"/>
                <p:cNvSpPr txBox="1"/>
                <p:nvPr/>
              </p:nvSpPr>
              <p:spPr>
                <a:xfrm>
                  <a:off x="35702777" y="15053361"/>
                  <a:ext cx="1324765" cy="3809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dirty="0" smtClean="0">
                      <a:solidFill>
                        <a:schemeClr val="accent5">
                          <a:lumMod val="50000"/>
                        </a:schemeClr>
                      </a:solidFill>
                    </a:rPr>
                    <a:t>SNHL</a:t>
                  </a:r>
                  <a:endParaRPr lang="en-US" sz="2600" dirty="0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1775" name="TextBox 1774"/>
              <p:cNvSpPr txBox="1"/>
              <p:nvPr/>
            </p:nvSpPr>
            <p:spPr>
              <a:xfrm>
                <a:off x="35484017" y="15610858"/>
                <a:ext cx="2453293" cy="380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Tin-Female</a:t>
                </a:r>
                <a:endParaRPr lang="en-US" sz="26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3467295" y="7159708"/>
              <a:ext cx="14125330" cy="1032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atin typeface="+mj-lt"/>
                </a:rPr>
                <a:t>Figure 1. Crude incidence of HINIHI, tinnitus &amp; SNHL by gender, </a:t>
              </a:r>
            </a:p>
            <a:p>
              <a:pPr algn="ctr"/>
              <a:r>
                <a:rPr lang="en-US" sz="3600" b="1" dirty="0" smtClean="0">
                  <a:latin typeface="+mj-lt"/>
                </a:rPr>
                <a:t>FY 2008-2012</a:t>
              </a:r>
              <a:endParaRPr lang="en-US" sz="3600" b="1" dirty="0">
                <a:latin typeface="+mj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097446" y="6785005"/>
            <a:ext cx="12600754" cy="9216995"/>
            <a:chOff x="11233075" y="7162463"/>
            <a:chExt cx="12084125" cy="7924465"/>
          </a:xfrm>
        </p:grpSpPr>
        <p:grpSp>
          <p:nvGrpSpPr>
            <p:cNvPr id="5" name="Group 4"/>
            <p:cNvGrpSpPr/>
            <p:nvPr/>
          </p:nvGrpSpPr>
          <p:grpSpPr>
            <a:xfrm>
              <a:off x="11233075" y="7162463"/>
              <a:ext cx="12084125" cy="7924465"/>
              <a:chOff x="11746208" y="8701934"/>
              <a:chExt cx="11418485" cy="7451894"/>
            </a:xfrm>
          </p:grpSpPr>
          <p:grpSp>
            <p:nvGrpSpPr>
              <p:cNvPr id="228" name="Group 227"/>
              <p:cNvGrpSpPr/>
              <p:nvPr/>
            </p:nvGrpSpPr>
            <p:grpSpPr>
              <a:xfrm>
                <a:off x="11746208" y="8701934"/>
                <a:ext cx="11418485" cy="7451894"/>
                <a:chOff x="14020801" y="13778007"/>
                <a:chExt cx="8885239" cy="11412137"/>
              </a:xfrm>
            </p:grpSpPr>
            <p:grpSp>
              <p:nvGrpSpPr>
                <p:cNvPr id="1202" name="Group 1201"/>
                <p:cNvGrpSpPr/>
                <p:nvPr/>
              </p:nvGrpSpPr>
              <p:grpSpPr>
                <a:xfrm>
                  <a:off x="14020801" y="13778007"/>
                  <a:ext cx="8885239" cy="11412137"/>
                  <a:chOff x="14878050" y="13625607"/>
                  <a:chExt cx="8885239" cy="11412137"/>
                </a:xfrm>
              </p:grpSpPr>
              <p:sp>
                <p:nvSpPr>
                  <p:cNvPr id="234" name="Rectangle 233"/>
                  <p:cNvSpPr/>
                  <p:nvPr/>
                </p:nvSpPr>
                <p:spPr>
                  <a:xfrm>
                    <a:off x="15733662" y="13625607"/>
                    <a:ext cx="7931201" cy="1141213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141" name="Group 14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4878050" y="18726151"/>
                    <a:ext cx="8786813" cy="2743200"/>
                    <a:chOff x="9648" y="11734"/>
                    <a:chExt cx="5535" cy="1728"/>
                  </a:xfrm>
                </p:grpSpPr>
                <p:sp>
                  <p:nvSpPr>
                    <p:cNvPr id="1142" name="AutoShape 140"/>
                    <p:cNvSpPr>
                      <a:spLocks noChangeAspect="1" noChangeArrowheads="1" noTextEdit="1"/>
                    </p:cNvSpPr>
                    <p:nvPr/>
                  </p:nvSpPr>
                  <p:spPr bwMode="auto">
                    <a:xfrm>
                      <a:off x="9648" y="11734"/>
                      <a:ext cx="5184" cy="172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45" name="Rectangle 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878" y="12442"/>
                      <a:ext cx="305" cy="35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2012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49" name="Rectangle 1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878" y="11851"/>
                      <a:ext cx="305" cy="35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2008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1160" name="Group 16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240001" y="21182008"/>
                    <a:ext cx="8424863" cy="2743200"/>
                    <a:chOff x="9600" y="13462"/>
                    <a:chExt cx="5307" cy="1728"/>
                  </a:xfrm>
                </p:grpSpPr>
                <p:sp>
                  <p:nvSpPr>
                    <p:cNvPr id="1161" name="AutoShape 162"/>
                    <p:cNvSpPr>
                      <a:spLocks noChangeAspect="1" noChangeArrowheads="1" noTextEdit="1"/>
                    </p:cNvSpPr>
                    <p:nvPr/>
                  </p:nvSpPr>
                  <p:spPr bwMode="auto">
                    <a:xfrm>
                      <a:off x="9600" y="13462"/>
                      <a:ext cx="5184" cy="172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pic>
                  <p:nvPicPr>
                    <p:cNvPr id="1189" name="Picture 16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9986" y="13565"/>
                      <a:ext cx="4655" cy="15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164" name="Rectangle 1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602" y="14524"/>
                      <a:ext cx="305" cy="35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2012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70" name="Rectangle 1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602" y="13933"/>
                      <a:ext cx="305" cy="35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2008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72" name="Group 9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533689" y="15003465"/>
                    <a:ext cx="8229600" cy="3375026"/>
                    <a:chOff x="9806" y="9608"/>
                    <a:chExt cx="5184" cy="2126"/>
                  </a:xfrm>
                </p:grpSpPr>
                <p:sp>
                  <p:nvSpPr>
                    <p:cNvPr id="73" name="AutoShape 96"/>
                    <p:cNvSpPr>
                      <a:spLocks noChangeAspect="1" noChangeArrowheads="1" noTextEdit="1"/>
                    </p:cNvSpPr>
                    <p:nvPr/>
                  </p:nvSpPr>
                  <p:spPr bwMode="auto">
                    <a:xfrm>
                      <a:off x="9806" y="10006"/>
                      <a:ext cx="5184" cy="172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pic>
                  <p:nvPicPr>
                    <p:cNvPr id="1123" name="Picture 9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9991" y="10101"/>
                      <a:ext cx="4573" cy="141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76" name="Rectangle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17" y="9608"/>
                      <a:ext cx="184" cy="35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0%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7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868" y="9608"/>
                      <a:ext cx="260" cy="35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20%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8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776" y="9608"/>
                      <a:ext cx="260" cy="35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40%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9" name="Rectangl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683" y="9608"/>
                      <a:ext cx="260" cy="35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60%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0" name="Rectangl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590" y="9608"/>
                      <a:ext cx="260" cy="35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80%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1" name="Rectangle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32" y="9608"/>
                      <a:ext cx="336" cy="35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100%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3" name="Rectangle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623" y="11056"/>
                      <a:ext cx="305" cy="35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2012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9" name="Rectangle 1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623" y="10615"/>
                      <a:ext cx="305" cy="35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2008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20" name="Rectangle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863" y="11033"/>
                      <a:ext cx="278" cy="1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37.9%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21" name="Rectangle 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885" y="10756"/>
                      <a:ext cx="322" cy="15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38.9%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22" name="Rectangle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915" y="10480"/>
                      <a:ext cx="322" cy="15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40.3%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25" name="Rectangle 1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937" y="10204"/>
                      <a:ext cx="322" cy="15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41.2%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cs typeface="Arial" pitchFamily="34" charset="0"/>
                      </a:endParaRPr>
                    </a:p>
                  </p:txBody>
                </p:sp>
              </p:grpSp>
            </p:grpSp>
            <p:cxnSp>
              <p:nvCxnSpPr>
                <p:cNvPr id="1200" name="Straight Connector 1199"/>
                <p:cNvCxnSpPr/>
                <p:nvPr/>
              </p:nvCxnSpPr>
              <p:spPr>
                <a:xfrm flipH="1">
                  <a:off x="22222620" y="15787688"/>
                  <a:ext cx="27782" cy="8139112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1" name="Straight Connector 1210"/>
                <p:cNvCxnSpPr/>
                <p:nvPr/>
              </p:nvCxnSpPr>
              <p:spPr>
                <a:xfrm>
                  <a:off x="15011401" y="15773400"/>
                  <a:ext cx="7254876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5" name="Straight Connector 1214"/>
                <p:cNvCxnSpPr/>
                <p:nvPr/>
              </p:nvCxnSpPr>
              <p:spPr>
                <a:xfrm flipV="1">
                  <a:off x="16459200" y="15778164"/>
                  <a:ext cx="0" cy="22383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Straight Connector 255"/>
                <p:cNvCxnSpPr/>
                <p:nvPr/>
              </p:nvCxnSpPr>
              <p:spPr>
                <a:xfrm flipV="1">
                  <a:off x="17907000" y="15778164"/>
                  <a:ext cx="0" cy="22383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Straight Connector 257"/>
                <p:cNvCxnSpPr/>
                <p:nvPr/>
              </p:nvCxnSpPr>
              <p:spPr>
                <a:xfrm flipV="1">
                  <a:off x="20818216" y="15778164"/>
                  <a:ext cx="0" cy="22383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7" name="TextBox 226"/>
                <p:cNvSpPr txBox="1"/>
                <p:nvPr/>
              </p:nvSpPr>
              <p:spPr>
                <a:xfrm>
                  <a:off x="15240000" y="15773400"/>
                  <a:ext cx="1069977" cy="7070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+mn-lt"/>
                    </a:rPr>
                    <a:t>15-17yrs</a:t>
                  </a:r>
                  <a:endParaRPr lang="en-US" sz="2400" dirty="0">
                    <a:latin typeface="+mn-lt"/>
                  </a:endParaRPr>
                </a:p>
              </p:txBody>
            </p:sp>
            <p:sp>
              <p:nvSpPr>
                <p:cNvPr id="260" name="TextBox 259"/>
                <p:cNvSpPr txBox="1"/>
                <p:nvPr/>
              </p:nvSpPr>
              <p:spPr>
                <a:xfrm>
                  <a:off x="16487776" y="15763459"/>
                  <a:ext cx="1069977" cy="7070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+mn-lt"/>
                    </a:rPr>
                    <a:t>18-24yrs</a:t>
                  </a:r>
                  <a:endParaRPr lang="en-US" sz="2400" dirty="0">
                    <a:latin typeface="+mn-lt"/>
                  </a:endParaRPr>
                </a:p>
              </p:txBody>
            </p:sp>
            <p:sp>
              <p:nvSpPr>
                <p:cNvPr id="261" name="TextBox 260"/>
                <p:cNvSpPr txBox="1"/>
                <p:nvPr/>
              </p:nvSpPr>
              <p:spPr>
                <a:xfrm>
                  <a:off x="18302951" y="15787688"/>
                  <a:ext cx="1069977" cy="7070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+mn-lt"/>
                    </a:rPr>
                    <a:t>25-34yrs</a:t>
                  </a:r>
                  <a:endParaRPr lang="en-US" sz="2400" dirty="0">
                    <a:latin typeface="+mn-lt"/>
                  </a:endParaRPr>
                </a:p>
              </p:txBody>
            </p:sp>
            <p:sp>
              <p:nvSpPr>
                <p:cNvPr id="262" name="TextBox 261"/>
                <p:cNvSpPr txBox="1"/>
                <p:nvPr/>
              </p:nvSpPr>
              <p:spPr>
                <a:xfrm>
                  <a:off x="19659600" y="15773400"/>
                  <a:ext cx="1069977" cy="7070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+mn-lt"/>
                    </a:rPr>
                    <a:t>35-44yrs</a:t>
                  </a:r>
                  <a:endParaRPr lang="en-US" sz="2400" dirty="0">
                    <a:latin typeface="+mn-lt"/>
                  </a:endParaRPr>
                </a:p>
              </p:txBody>
            </p:sp>
            <p:sp>
              <p:nvSpPr>
                <p:cNvPr id="263" name="TextBox 262"/>
                <p:cNvSpPr txBox="1"/>
                <p:nvPr/>
              </p:nvSpPr>
              <p:spPr>
                <a:xfrm>
                  <a:off x="20962606" y="15776159"/>
                  <a:ext cx="1069977" cy="7070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+mn-lt"/>
                    </a:rPr>
                    <a:t>45-64yrs</a:t>
                  </a:r>
                  <a:endParaRPr lang="en-US" sz="2400" dirty="0">
                    <a:latin typeface="+mn-lt"/>
                  </a:endParaRPr>
                </a:p>
              </p:txBody>
            </p:sp>
            <p:sp>
              <p:nvSpPr>
                <p:cNvPr id="264" name="TextBox 263"/>
                <p:cNvSpPr txBox="1"/>
                <p:nvPr/>
              </p:nvSpPr>
              <p:spPr>
                <a:xfrm>
                  <a:off x="15152686" y="18350512"/>
                  <a:ext cx="1069977" cy="7070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+mn-lt"/>
                    </a:rPr>
                    <a:t>Female</a:t>
                  </a:r>
                  <a:endParaRPr lang="en-US" sz="2400" dirty="0">
                    <a:latin typeface="+mn-lt"/>
                  </a:endParaRPr>
                </a:p>
              </p:txBody>
            </p:sp>
            <p:sp>
              <p:nvSpPr>
                <p:cNvPr id="265" name="TextBox 264"/>
                <p:cNvSpPr txBox="1"/>
                <p:nvPr/>
              </p:nvSpPr>
              <p:spPr>
                <a:xfrm>
                  <a:off x="18672176" y="18350016"/>
                  <a:ext cx="1069977" cy="7070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+mn-lt"/>
                    </a:rPr>
                    <a:t>Male</a:t>
                  </a:r>
                  <a:endParaRPr lang="en-US" sz="2400" dirty="0">
                    <a:latin typeface="+mn-lt"/>
                  </a:endParaRPr>
                </a:p>
              </p:txBody>
            </p:sp>
            <p:sp>
              <p:nvSpPr>
                <p:cNvPr id="266" name="TextBox 265"/>
                <p:cNvSpPr txBox="1"/>
                <p:nvPr/>
              </p:nvSpPr>
              <p:spPr>
                <a:xfrm>
                  <a:off x="15618431" y="21109537"/>
                  <a:ext cx="1069977" cy="7070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+mn-lt"/>
                    </a:rPr>
                    <a:t>Army</a:t>
                  </a:r>
                  <a:endParaRPr lang="en-US" sz="2400" dirty="0">
                    <a:latin typeface="+mn-lt"/>
                  </a:endParaRPr>
                </a:p>
              </p:txBody>
            </p:sp>
            <p:sp>
              <p:nvSpPr>
                <p:cNvPr id="267" name="TextBox 266"/>
                <p:cNvSpPr txBox="1"/>
                <p:nvPr/>
              </p:nvSpPr>
              <p:spPr>
                <a:xfrm>
                  <a:off x="17980631" y="21130172"/>
                  <a:ext cx="1069977" cy="7070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+mn-lt"/>
                    </a:rPr>
                    <a:t>Air Force</a:t>
                  </a:r>
                  <a:endParaRPr lang="en-US" sz="2400" dirty="0">
                    <a:latin typeface="+mn-lt"/>
                  </a:endParaRPr>
                </a:p>
              </p:txBody>
            </p:sp>
            <p:sp>
              <p:nvSpPr>
                <p:cNvPr id="268" name="TextBox 267"/>
                <p:cNvSpPr txBox="1"/>
                <p:nvPr/>
              </p:nvSpPr>
              <p:spPr>
                <a:xfrm>
                  <a:off x="19348443" y="21163928"/>
                  <a:ext cx="1069977" cy="7070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+mn-lt"/>
                    </a:rPr>
                    <a:t>Marine</a:t>
                  </a:r>
                  <a:endParaRPr lang="en-US" sz="2400" dirty="0">
                    <a:latin typeface="+mn-lt"/>
                  </a:endParaRPr>
                </a:p>
              </p:txBody>
            </p:sp>
            <p:sp>
              <p:nvSpPr>
                <p:cNvPr id="269" name="TextBox 268"/>
                <p:cNvSpPr txBox="1"/>
                <p:nvPr/>
              </p:nvSpPr>
              <p:spPr>
                <a:xfrm>
                  <a:off x="20190432" y="20661441"/>
                  <a:ext cx="1069977" cy="12726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+mn-lt"/>
                    </a:rPr>
                    <a:t>Coast </a:t>
                  </a:r>
                </a:p>
                <a:p>
                  <a:r>
                    <a:rPr lang="en-US" sz="2400" dirty="0" smtClean="0">
                      <a:latin typeface="+mn-lt"/>
                    </a:rPr>
                    <a:t>Guard</a:t>
                  </a:r>
                  <a:endParaRPr lang="en-US" sz="2400" dirty="0">
                    <a:latin typeface="+mn-lt"/>
                  </a:endParaRPr>
                </a:p>
              </p:txBody>
            </p:sp>
            <p:sp>
              <p:nvSpPr>
                <p:cNvPr id="270" name="TextBox 269"/>
                <p:cNvSpPr txBox="1"/>
                <p:nvPr/>
              </p:nvSpPr>
              <p:spPr>
                <a:xfrm>
                  <a:off x="21412808" y="21130172"/>
                  <a:ext cx="673103" cy="7070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+mn-lt"/>
                    </a:rPr>
                    <a:t>Navy</a:t>
                  </a:r>
                  <a:endParaRPr lang="en-US" sz="2400" dirty="0">
                    <a:latin typeface="+mn-lt"/>
                  </a:endParaRPr>
                </a:p>
              </p:txBody>
            </p:sp>
          </p:grpSp>
          <p:grpSp>
            <p:nvGrpSpPr>
              <p:cNvPr id="8" name="Group 5"/>
              <p:cNvGrpSpPr>
                <a:grpSpLocks noChangeAspect="1"/>
              </p:cNvGrpSpPr>
              <p:nvPr/>
            </p:nvGrpSpPr>
            <p:grpSpPr bwMode="auto">
              <a:xfrm>
                <a:off x="13005372" y="10298682"/>
                <a:ext cx="9350376" cy="1684338"/>
                <a:chOff x="8510" y="8180"/>
                <a:chExt cx="5890" cy="1061"/>
              </a:xfrm>
            </p:grpSpPr>
            <p:sp>
              <p:nvSpPr>
                <p:cNvPr id="9" name="AutoShape 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8572" y="8180"/>
                  <a:ext cx="5184" cy="1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pic>
              <p:nvPicPr>
                <p:cNvPr id="1031" name="Picture 7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942" y="8238"/>
                  <a:ext cx="4573" cy="8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2" name="Picture 8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10" y="8306"/>
                  <a:ext cx="5890" cy="6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2" name="Rectangle 19"/>
                <p:cNvSpPr>
                  <a:spLocks noChangeArrowheads="1"/>
                </p:cNvSpPr>
                <p:nvPr/>
              </p:nvSpPr>
              <p:spPr bwMode="auto">
                <a:xfrm>
                  <a:off x="8559" y="8688"/>
                  <a:ext cx="133" cy="1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en-US" sz="2400" dirty="0" smtClean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.1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3" name="Rectangle 20"/>
                <p:cNvSpPr>
                  <a:spLocks noChangeArrowheads="1"/>
                </p:cNvSpPr>
                <p:nvPr/>
              </p:nvSpPr>
              <p:spPr bwMode="auto">
                <a:xfrm>
                  <a:off x="8559" y="8428"/>
                  <a:ext cx="133" cy="1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</a:rPr>
                    <a:t>.2</a:t>
                  </a:r>
                </a:p>
              </p:txBody>
            </p:sp>
            <p:sp>
              <p:nvSpPr>
                <p:cNvPr id="24" name="Rectangle 21"/>
                <p:cNvSpPr>
                  <a:spLocks noChangeArrowheads="1"/>
                </p:cNvSpPr>
                <p:nvPr/>
              </p:nvSpPr>
              <p:spPr bwMode="auto">
                <a:xfrm>
                  <a:off x="9888" y="8658"/>
                  <a:ext cx="342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37.5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25" name="Rectangle 22"/>
                <p:cNvSpPr>
                  <a:spLocks noChangeArrowheads="1"/>
                </p:cNvSpPr>
                <p:nvPr/>
              </p:nvSpPr>
              <p:spPr bwMode="auto">
                <a:xfrm>
                  <a:off x="9888" y="8370"/>
                  <a:ext cx="342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41.2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26" name="Rectangle 23"/>
                <p:cNvSpPr>
                  <a:spLocks noChangeArrowheads="1"/>
                </p:cNvSpPr>
                <p:nvPr/>
              </p:nvSpPr>
              <p:spPr bwMode="auto">
                <a:xfrm>
                  <a:off x="11647" y="8658"/>
                  <a:ext cx="342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42.1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27" name="Rectangle 24"/>
                <p:cNvSpPr>
                  <a:spLocks noChangeArrowheads="1"/>
                </p:cNvSpPr>
                <p:nvPr/>
              </p:nvSpPr>
              <p:spPr bwMode="auto">
                <a:xfrm>
                  <a:off x="11643" y="8324"/>
                  <a:ext cx="342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38.4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28" name="Rectangle 25"/>
                <p:cNvSpPr>
                  <a:spLocks noChangeArrowheads="1"/>
                </p:cNvSpPr>
                <p:nvPr/>
              </p:nvSpPr>
              <p:spPr bwMode="auto">
                <a:xfrm>
                  <a:off x="13680" y="8658"/>
                  <a:ext cx="342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17.2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29" name="Rectangle 26"/>
                <p:cNvSpPr>
                  <a:spLocks noChangeArrowheads="1"/>
                </p:cNvSpPr>
                <p:nvPr/>
              </p:nvSpPr>
              <p:spPr bwMode="auto">
                <a:xfrm>
                  <a:off x="13677" y="8378"/>
                  <a:ext cx="342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17.5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30" name="Rectangle 27"/>
                <p:cNvSpPr>
                  <a:spLocks noChangeArrowheads="1"/>
                </p:cNvSpPr>
                <p:nvPr/>
              </p:nvSpPr>
              <p:spPr bwMode="auto">
                <a:xfrm>
                  <a:off x="14256" y="8688"/>
                  <a:ext cx="98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3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31" name="Rectangle 28"/>
                <p:cNvSpPr>
                  <a:spLocks noChangeArrowheads="1"/>
                </p:cNvSpPr>
                <p:nvPr/>
              </p:nvSpPr>
              <p:spPr bwMode="auto">
                <a:xfrm>
                  <a:off x="14256" y="8378"/>
                  <a:ext cx="98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3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</p:grpSp>
          <p:grpSp>
            <p:nvGrpSpPr>
              <p:cNvPr id="32" name="Group 32"/>
              <p:cNvGrpSpPr>
                <a:grpSpLocks noChangeAspect="1"/>
              </p:cNvGrpSpPr>
              <p:nvPr/>
            </p:nvGrpSpPr>
            <p:grpSpPr bwMode="auto">
              <a:xfrm>
                <a:off x="13005371" y="11975078"/>
                <a:ext cx="9328150" cy="1283556"/>
                <a:chOff x="8510" y="9193"/>
                <a:chExt cx="5876" cy="1054"/>
              </a:xfrm>
            </p:grpSpPr>
            <p:pic>
              <p:nvPicPr>
                <p:cNvPr id="1058" name="Picture 34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06" y="9193"/>
                  <a:ext cx="3952" cy="10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9" name="Picture 35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10" y="9230"/>
                  <a:ext cx="5876" cy="10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>
                  <a:spLocks noChangeArrowheads="1"/>
                </p:cNvSpPr>
                <p:nvPr/>
              </p:nvSpPr>
              <p:spPr bwMode="auto">
                <a:xfrm>
                  <a:off x="8812" y="9846"/>
                  <a:ext cx="342" cy="3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14.8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42" name="Rectangle 40"/>
                <p:cNvSpPr>
                  <a:spLocks noChangeArrowheads="1"/>
                </p:cNvSpPr>
                <p:nvPr/>
              </p:nvSpPr>
              <p:spPr bwMode="auto">
                <a:xfrm>
                  <a:off x="8805" y="9355"/>
                  <a:ext cx="342" cy="3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14.4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45" name="Rectangle 41"/>
                <p:cNvSpPr>
                  <a:spLocks noChangeArrowheads="1"/>
                </p:cNvSpPr>
                <p:nvPr/>
              </p:nvSpPr>
              <p:spPr bwMode="auto">
                <a:xfrm>
                  <a:off x="11447" y="9846"/>
                  <a:ext cx="342" cy="3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85.2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46" name="Rectangle 42"/>
                <p:cNvSpPr>
                  <a:spLocks noChangeArrowheads="1"/>
                </p:cNvSpPr>
                <p:nvPr/>
              </p:nvSpPr>
              <p:spPr bwMode="auto">
                <a:xfrm>
                  <a:off x="11440" y="9355"/>
                  <a:ext cx="342" cy="3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85.6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</p:grpSp>
          <p:grpSp>
            <p:nvGrpSpPr>
              <p:cNvPr id="47" name="Group 46"/>
              <p:cNvGrpSpPr>
                <a:grpSpLocks noChangeAspect="1"/>
              </p:cNvGrpSpPr>
              <p:nvPr/>
            </p:nvGrpSpPr>
            <p:grpSpPr bwMode="auto">
              <a:xfrm>
                <a:off x="12983146" y="13791187"/>
                <a:ext cx="9375476" cy="1561302"/>
                <a:chOff x="12543" y="10299"/>
                <a:chExt cx="3894" cy="1394"/>
              </a:xfrm>
            </p:grpSpPr>
            <p:pic>
              <p:nvPicPr>
                <p:cNvPr id="1072" name="Picture 48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543" y="10299"/>
                  <a:ext cx="3856" cy="13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3" name="Picture 49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552" y="10389"/>
                  <a:ext cx="3885" cy="13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3" name="Rectangle 53"/>
                <p:cNvSpPr>
                  <a:spLocks noChangeArrowheads="1"/>
                </p:cNvSpPr>
                <p:nvPr/>
              </p:nvSpPr>
              <p:spPr bwMode="auto">
                <a:xfrm>
                  <a:off x="13208" y="11229"/>
                  <a:ext cx="226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38.1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54" name="Rectangle 54"/>
                <p:cNvSpPr>
                  <a:spLocks noChangeArrowheads="1"/>
                </p:cNvSpPr>
                <p:nvPr/>
              </p:nvSpPr>
              <p:spPr bwMode="auto">
                <a:xfrm>
                  <a:off x="13196" y="10594"/>
                  <a:ext cx="226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37.4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55" name="Rectangle 55"/>
                <p:cNvSpPr>
                  <a:spLocks noChangeArrowheads="1"/>
                </p:cNvSpPr>
                <p:nvPr/>
              </p:nvSpPr>
              <p:spPr bwMode="auto">
                <a:xfrm>
                  <a:off x="14375" y="11229"/>
                  <a:ext cx="226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22.9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56" name="Rectangle 56"/>
                <p:cNvSpPr>
                  <a:spLocks noChangeArrowheads="1"/>
                </p:cNvSpPr>
                <p:nvPr/>
              </p:nvSpPr>
              <p:spPr bwMode="auto">
                <a:xfrm>
                  <a:off x="14348" y="10594"/>
                  <a:ext cx="226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22.8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57" name="Rectangle 57"/>
                <p:cNvSpPr>
                  <a:spLocks noChangeArrowheads="1"/>
                </p:cNvSpPr>
                <p:nvPr/>
              </p:nvSpPr>
              <p:spPr bwMode="auto">
                <a:xfrm>
                  <a:off x="15081" y="11229"/>
                  <a:ext cx="226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14.0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58" name="Rectangle 58"/>
                <p:cNvSpPr>
                  <a:spLocks noChangeArrowheads="1"/>
                </p:cNvSpPr>
                <p:nvPr/>
              </p:nvSpPr>
              <p:spPr bwMode="auto">
                <a:xfrm>
                  <a:off x="15052" y="10594"/>
                  <a:ext cx="226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14.0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59" name="Rectangle 59"/>
                <p:cNvSpPr>
                  <a:spLocks noChangeArrowheads="1"/>
                </p:cNvSpPr>
                <p:nvPr/>
              </p:nvSpPr>
              <p:spPr bwMode="auto">
                <a:xfrm>
                  <a:off x="15424" y="11229"/>
                  <a:ext cx="161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2.9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60" name="Rectangle 60"/>
                <p:cNvSpPr>
                  <a:spLocks noChangeArrowheads="1"/>
                </p:cNvSpPr>
                <p:nvPr/>
              </p:nvSpPr>
              <p:spPr bwMode="auto">
                <a:xfrm>
                  <a:off x="15396" y="10594"/>
                  <a:ext cx="161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2.9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61" name="Rectangle 61"/>
                <p:cNvSpPr>
                  <a:spLocks noChangeArrowheads="1"/>
                </p:cNvSpPr>
                <p:nvPr/>
              </p:nvSpPr>
              <p:spPr bwMode="auto">
                <a:xfrm>
                  <a:off x="15882" y="11229"/>
                  <a:ext cx="226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22.1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62" name="Rectangle 62"/>
                <p:cNvSpPr>
                  <a:spLocks noChangeArrowheads="1"/>
                </p:cNvSpPr>
                <p:nvPr/>
              </p:nvSpPr>
              <p:spPr bwMode="auto">
                <a:xfrm>
                  <a:off x="15868" y="10594"/>
                  <a:ext cx="226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22.8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808" name="TextBox 807"/>
            <p:cNvSpPr txBox="1"/>
            <p:nvPr/>
          </p:nvSpPr>
          <p:spPr>
            <a:xfrm>
              <a:off x="12396727" y="7225222"/>
              <a:ext cx="10701246" cy="555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+mj-lt"/>
                </a:rPr>
                <a:t>Table1. Demographics of the sample, FY 2008 &amp; 2012</a:t>
              </a:r>
              <a:endParaRPr lang="en-US" sz="3600" b="1" dirty="0">
                <a:latin typeface="+mj-lt"/>
              </a:endParaRPr>
            </a:p>
          </p:txBody>
        </p:sp>
      </p:grpSp>
      <p:sp>
        <p:nvSpPr>
          <p:cNvPr id="812" name="TextBox 811"/>
          <p:cNvSpPr txBox="1"/>
          <p:nvPr/>
        </p:nvSpPr>
        <p:spPr>
          <a:xfrm>
            <a:off x="12268200" y="16727269"/>
            <a:ext cx="25369368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Figure 2. Crude incidence of HINIHI, tinnitus and SNHL by age &amp; branch of service, FY 2008-2012</a:t>
            </a:r>
            <a:endParaRPr lang="en-US" sz="3600" b="1" dirty="0">
              <a:latin typeface="+mj-lt"/>
            </a:endParaRPr>
          </a:p>
        </p:txBody>
      </p:sp>
      <p:sp>
        <p:nvSpPr>
          <p:cNvPr id="818" name="Rectangle 6"/>
          <p:cNvSpPr>
            <a:spLocks/>
          </p:cNvSpPr>
          <p:nvPr/>
        </p:nvSpPr>
        <p:spPr bwMode="auto">
          <a:xfrm>
            <a:off x="11900498" y="5838200"/>
            <a:ext cx="25980570" cy="62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395288">
              <a:lnSpc>
                <a:spcPct val="110000"/>
              </a:lnSpc>
              <a:spcAft>
                <a:spcPts val="600"/>
              </a:spcAft>
              <a:defRPr/>
            </a:pP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Results</a:t>
            </a:r>
            <a:endParaRPr lang="en-US" sz="3600" dirty="0" smtClean="0">
              <a:latin typeface="Helvetica" panose="020B0604020202020204" pitchFamily="34" charset="0"/>
              <a:cs typeface="Helvetica" pitchFamily="34" charset="0"/>
              <a:sym typeface="Helvetica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2268200" y="17343656"/>
            <a:ext cx="26691756" cy="14865739"/>
            <a:chOff x="12398844" y="17343656"/>
            <a:chExt cx="26691756" cy="14865739"/>
          </a:xfrm>
        </p:grpSpPr>
        <p:sp>
          <p:nvSpPr>
            <p:cNvPr id="1309" name="TextBox 1308"/>
            <p:cNvSpPr txBox="1"/>
            <p:nvPr/>
          </p:nvSpPr>
          <p:spPr>
            <a:xfrm>
              <a:off x="20792199" y="17343656"/>
              <a:ext cx="8384394" cy="148656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Tinnitus</a:t>
              </a:r>
            </a:p>
            <a:p>
              <a:pPr algn="ctr"/>
              <a:endParaRPr lang="en-US" sz="4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  <a:p>
              <a:pPr algn="ctr"/>
              <a:endParaRPr lang="en-US" sz="4800" b="1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  <a:p>
              <a:pPr algn="ctr"/>
              <a:endParaRPr lang="en-US" sz="4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  <a:p>
              <a:pPr algn="ctr"/>
              <a:endParaRPr lang="en-US" sz="4800" b="1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  <a:p>
              <a:pPr algn="ctr"/>
              <a:endParaRPr lang="en-US" sz="4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  <a:p>
              <a:pPr algn="ctr"/>
              <a:endParaRPr lang="en-US" sz="4800" b="1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  <a:p>
              <a:pPr algn="ctr"/>
              <a:endParaRPr lang="en-US" sz="4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  <a:p>
              <a:pPr algn="ctr"/>
              <a:endParaRPr lang="en-US" sz="4800" b="1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  <a:p>
              <a:pPr algn="ctr"/>
              <a:endParaRPr lang="en-US" sz="4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  <a:p>
              <a:pPr algn="ctr"/>
              <a:endParaRPr lang="en-US" sz="4800" b="1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  <a:p>
              <a:pPr algn="ctr"/>
              <a:endParaRPr lang="en-US" sz="4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  <a:p>
              <a:pPr algn="ctr"/>
              <a:endParaRPr lang="en-US" sz="4800" b="1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  <a:p>
              <a:pPr algn="ctr"/>
              <a:endParaRPr lang="en-US" sz="4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  <a:p>
              <a:pPr algn="ctr"/>
              <a:endParaRPr lang="en-US" sz="4800" b="1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  <a:p>
              <a:pPr algn="ctr"/>
              <a:endParaRPr lang="en-US" sz="4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  <a:p>
              <a:pPr algn="ctr"/>
              <a:endParaRPr lang="en-US" sz="4800" b="1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  <a:p>
              <a:pPr algn="ctr"/>
              <a:endParaRPr lang="en-US" sz="4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  <a:p>
              <a:pPr algn="ctr"/>
              <a:endParaRPr lang="en-US" sz="4800" b="1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  <a:p>
              <a:pPr algn="ctr"/>
              <a:endParaRPr lang="en-US" sz="4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1310" name="TextBox 1309"/>
            <p:cNvSpPr txBox="1"/>
            <p:nvPr/>
          </p:nvSpPr>
          <p:spPr>
            <a:xfrm>
              <a:off x="29101478" y="17343656"/>
              <a:ext cx="8663560" cy="148656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S</a:t>
              </a:r>
              <a:r>
                <a:rPr lang="en-US" sz="4800" b="1" dirty="0" smtClean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NHL</a:t>
              </a:r>
            </a:p>
            <a:p>
              <a:pPr algn="ctr"/>
              <a:endParaRPr lang="en-US" sz="4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  <a:p>
              <a:pPr algn="ctr"/>
              <a:endParaRPr lang="en-US" sz="4800" b="1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  <a:p>
              <a:pPr algn="ctr"/>
              <a:endParaRPr lang="en-US" sz="4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  <a:p>
              <a:pPr algn="ctr"/>
              <a:endParaRPr lang="en-US" sz="4800" b="1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  <a:p>
              <a:pPr algn="ctr"/>
              <a:endParaRPr lang="en-US" sz="4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  <a:p>
              <a:pPr algn="ctr"/>
              <a:endParaRPr lang="en-US" sz="4800" b="1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  <a:p>
              <a:pPr algn="ctr"/>
              <a:endParaRPr lang="en-US" sz="4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  <a:p>
              <a:pPr algn="ctr"/>
              <a:endParaRPr lang="en-US" sz="4800" b="1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  <a:p>
              <a:pPr algn="ctr"/>
              <a:endParaRPr lang="en-US" sz="4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  <a:p>
              <a:pPr algn="ctr"/>
              <a:endParaRPr lang="en-US" sz="4800" b="1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  <a:p>
              <a:pPr algn="ctr"/>
              <a:endParaRPr lang="en-US" sz="4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  <a:p>
              <a:pPr algn="ctr"/>
              <a:endParaRPr lang="en-US" sz="4800" b="1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  <a:p>
              <a:pPr algn="ctr"/>
              <a:endParaRPr lang="en-US" sz="4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  <a:p>
              <a:pPr algn="ctr"/>
              <a:endParaRPr lang="en-US" sz="4800" b="1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  <a:p>
              <a:pPr algn="ctr"/>
              <a:endParaRPr lang="en-US" sz="4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  <a:p>
              <a:pPr algn="ctr"/>
              <a:endParaRPr lang="en-US" sz="4800" b="1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  <a:p>
              <a:pPr algn="ctr"/>
              <a:endParaRPr lang="en-US" sz="4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  <a:p>
              <a:pPr algn="ctr"/>
              <a:endParaRPr lang="en-US" sz="4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  <a:p>
              <a:pPr algn="ctr"/>
              <a:endParaRPr lang="en-US" sz="4800" b="1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3220" name="TextBox 3219"/>
            <p:cNvSpPr txBox="1"/>
            <p:nvPr/>
          </p:nvSpPr>
          <p:spPr>
            <a:xfrm>
              <a:off x="12398844" y="17343787"/>
              <a:ext cx="8403756" cy="148656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HINIHI</a:t>
              </a:r>
            </a:p>
            <a:p>
              <a:pPr algn="ctr"/>
              <a:endParaRPr lang="en-US" sz="4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  <a:p>
              <a:pPr algn="ctr"/>
              <a:endParaRPr lang="en-US" sz="4800" b="1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  <a:p>
              <a:pPr algn="ctr"/>
              <a:endParaRPr lang="en-US" sz="4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  <a:p>
              <a:pPr algn="ctr"/>
              <a:endParaRPr lang="en-US" sz="4800" b="1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  <a:p>
              <a:pPr algn="ctr"/>
              <a:endParaRPr lang="en-US" sz="4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  <a:p>
              <a:pPr algn="ctr"/>
              <a:endParaRPr lang="en-US" sz="4800" b="1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  <a:p>
              <a:pPr algn="ctr"/>
              <a:endParaRPr lang="en-US" sz="4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  <a:p>
              <a:pPr algn="ctr"/>
              <a:endParaRPr lang="en-US" sz="4800" b="1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  <a:p>
              <a:pPr algn="ctr"/>
              <a:endParaRPr lang="en-US" sz="4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  <a:p>
              <a:pPr algn="ctr"/>
              <a:endParaRPr lang="en-US" sz="4800" b="1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  <a:p>
              <a:pPr algn="ctr"/>
              <a:endParaRPr lang="en-US" sz="4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  <a:p>
              <a:pPr algn="ctr"/>
              <a:endParaRPr lang="en-US" sz="4800" b="1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  <a:p>
              <a:pPr algn="ctr"/>
              <a:endParaRPr lang="en-US" sz="4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  <a:p>
              <a:pPr algn="ctr"/>
              <a:endParaRPr lang="en-US" sz="4800" b="1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  <a:p>
              <a:pPr algn="ctr"/>
              <a:endParaRPr lang="en-US" sz="4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  <a:p>
              <a:pPr algn="ctr"/>
              <a:endParaRPr lang="en-US" sz="4800" b="1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  <a:p>
              <a:pPr algn="ctr"/>
              <a:endParaRPr lang="en-US" sz="4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  <a:p>
              <a:pPr algn="ctr"/>
              <a:endParaRPr lang="en-US" sz="4800" b="1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  <a:p>
              <a:pPr algn="ctr"/>
              <a:endParaRPr lang="en-US" sz="4800" b="1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  <p:grpSp>
          <p:nvGrpSpPr>
            <p:cNvPr id="2111" name="Group 391"/>
            <p:cNvGrpSpPr>
              <a:grpSpLocks noChangeAspect="1"/>
            </p:cNvGrpSpPr>
            <p:nvPr/>
          </p:nvGrpSpPr>
          <p:grpSpPr bwMode="auto">
            <a:xfrm>
              <a:off x="12649200" y="17983201"/>
              <a:ext cx="8229600" cy="6400800"/>
              <a:chOff x="7968" y="12096"/>
              <a:chExt cx="5184" cy="4032"/>
            </a:xfrm>
          </p:grpSpPr>
          <p:sp>
            <p:nvSpPr>
              <p:cNvPr id="1413" name="AutoShape 390"/>
              <p:cNvSpPr>
                <a:spLocks noChangeAspect="1" noChangeArrowheads="1" noTextEdit="1"/>
              </p:cNvSpPr>
              <p:nvPr/>
            </p:nvSpPr>
            <p:spPr bwMode="auto">
              <a:xfrm>
                <a:off x="7968" y="12096"/>
                <a:ext cx="5184" cy="4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+mn-lt"/>
                </a:endParaRPr>
              </a:p>
            </p:txBody>
          </p:sp>
          <p:pic>
            <p:nvPicPr>
              <p:cNvPr id="1417" name="Picture 393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29" y="12487"/>
                <a:ext cx="3817" cy="3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8" name="Picture 394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29" y="12487"/>
                <a:ext cx="3817" cy="3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15" name="Freeform 395"/>
              <p:cNvSpPr>
                <a:spLocks noEditPoints="1"/>
              </p:cNvSpPr>
              <p:nvPr/>
            </p:nvSpPr>
            <p:spPr bwMode="auto">
              <a:xfrm>
                <a:off x="11454" y="14569"/>
                <a:ext cx="548" cy="938"/>
              </a:xfrm>
              <a:custGeom>
                <a:avLst/>
                <a:gdLst>
                  <a:gd name="T0" fmla="*/ 0 w 548"/>
                  <a:gd name="T1" fmla="*/ 938 h 938"/>
                  <a:gd name="T2" fmla="*/ 29 w 548"/>
                  <a:gd name="T3" fmla="*/ 938 h 938"/>
                  <a:gd name="T4" fmla="*/ 132 w 548"/>
                  <a:gd name="T5" fmla="*/ 700 h 938"/>
                  <a:gd name="T6" fmla="*/ 161 w 548"/>
                  <a:gd name="T7" fmla="*/ 700 h 938"/>
                  <a:gd name="T8" fmla="*/ 246 w 548"/>
                  <a:gd name="T9" fmla="*/ 492 h 938"/>
                  <a:gd name="T10" fmla="*/ 276 w 548"/>
                  <a:gd name="T11" fmla="*/ 492 h 938"/>
                  <a:gd name="T12" fmla="*/ 348 w 548"/>
                  <a:gd name="T13" fmla="*/ 308 h 938"/>
                  <a:gd name="T14" fmla="*/ 377 w 548"/>
                  <a:gd name="T15" fmla="*/ 308 h 938"/>
                  <a:gd name="T16" fmla="*/ 437 w 548"/>
                  <a:gd name="T17" fmla="*/ 145 h 938"/>
                  <a:gd name="T18" fmla="*/ 467 w 548"/>
                  <a:gd name="T19" fmla="*/ 145 h 938"/>
                  <a:gd name="T20" fmla="*/ 517 w 548"/>
                  <a:gd name="T21" fmla="*/ 0 h 938"/>
                  <a:gd name="T22" fmla="*/ 548 w 548"/>
                  <a:gd name="T23" fmla="*/ 0 h 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8" h="938">
                    <a:moveTo>
                      <a:pt x="0" y="938"/>
                    </a:moveTo>
                    <a:lnTo>
                      <a:pt x="29" y="938"/>
                    </a:lnTo>
                    <a:moveTo>
                      <a:pt x="132" y="700"/>
                    </a:moveTo>
                    <a:lnTo>
                      <a:pt x="161" y="700"/>
                    </a:lnTo>
                    <a:moveTo>
                      <a:pt x="246" y="492"/>
                    </a:moveTo>
                    <a:lnTo>
                      <a:pt x="276" y="492"/>
                    </a:lnTo>
                    <a:moveTo>
                      <a:pt x="348" y="308"/>
                    </a:moveTo>
                    <a:lnTo>
                      <a:pt x="377" y="308"/>
                    </a:lnTo>
                    <a:moveTo>
                      <a:pt x="437" y="145"/>
                    </a:moveTo>
                    <a:lnTo>
                      <a:pt x="467" y="145"/>
                    </a:lnTo>
                    <a:moveTo>
                      <a:pt x="517" y="0"/>
                    </a:moveTo>
                    <a:lnTo>
                      <a:pt x="548" y="0"/>
                    </a:lnTo>
                  </a:path>
                </a:pathLst>
              </a:custGeom>
              <a:noFill/>
              <a:ln w="11113" cap="flat">
                <a:solidFill>
                  <a:srgbClr val="86868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+mn-lt"/>
                </a:endParaRPr>
              </a:p>
            </p:txBody>
          </p:sp>
          <p:sp>
            <p:nvSpPr>
              <p:cNvPr id="1416" name="Rectangle 396"/>
              <p:cNvSpPr>
                <a:spLocks noChangeArrowheads="1"/>
              </p:cNvSpPr>
              <p:nvPr/>
            </p:nvSpPr>
            <p:spPr bwMode="auto">
              <a:xfrm>
                <a:off x="11612" y="15372"/>
                <a:ext cx="67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15-17yrs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419" name="Rectangle 397"/>
              <p:cNvSpPr>
                <a:spLocks noChangeArrowheads="1"/>
              </p:cNvSpPr>
              <p:nvPr/>
            </p:nvSpPr>
            <p:spPr bwMode="auto">
              <a:xfrm>
                <a:off x="11735" y="15132"/>
                <a:ext cx="67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18-24yrs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420" name="Rectangle 398"/>
              <p:cNvSpPr>
                <a:spLocks noChangeArrowheads="1"/>
              </p:cNvSpPr>
              <p:nvPr/>
            </p:nvSpPr>
            <p:spPr bwMode="auto">
              <a:xfrm>
                <a:off x="11842" y="14889"/>
                <a:ext cx="67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25-34yrs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421" name="Rectangle 399"/>
              <p:cNvSpPr>
                <a:spLocks noChangeArrowheads="1"/>
              </p:cNvSpPr>
              <p:nvPr/>
            </p:nvSpPr>
            <p:spPr bwMode="auto">
              <a:xfrm>
                <a:off x="11937" y="14693"/>
                <a:ext cx="67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35-44yrs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422" name="Rectangle 400"/>
              <p:cNvSpPr>
                <a:spLocks noChangeArrowheads="1"/>
              </p:cNvSpPr>
              <p:nvPr/>
            </p:nvSpPr>
            <p:spPr bwMode="auto">
              <a:xfrm>
                <a:off x="12019" y="14501"/>
                <a:ext cx="67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45-64yrs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423" name="Freeform 401"/>
              <p:cNvSpPr>
                <a:spLocks noEditPoints="1"/>
              </p:cNvSpPr>
              <p:nvPr/>
            </p:nvSpPr>
            <p:spPr bwMode="auto">
              <a:xfrm>
                <a:off x="8444" y="12706"/>
                <a:ext cx="92" cy="2390"/>
              </a:xfrm>
              <a:custGeom>
                <a:avLst/>
                <a:gdLst>
                  <a:gd name="T0" fmla="*/ 92 w 92"/>
                  <a:gd name="T1" fmla="*/ 2390 h 2390"/>
                  <a:gd name="T2" fmla="*/ 63 w 92"/>
                  <a:gd name="T3" fmla="*/ 2390 h 2390"/>
                  <a:gd name="T4" fmla="*/ 76 w 92"/>
                  <a:gd name="T5" fmla="*/ 1809 h 2390"/>
                  <a:gd name="T6" fmla="*/ 47 w 92"/>
                  <a:gd name="T7" fmla="*/ 1809 h 2390"/>
                  <a:gd name="T8" fmla="*/ 62 w 92"/>
                  <a:gd name="T9" fmla="*/ 1217 h 2390"/>
                  <a:gd name="T10" fmla="*/ 32 w 92"/>
                  <a:gd name="T11" fmla="*/ 1217 h 2390"/>
                  <a:gd name="T12" fmla="*/ 46 w 92"/>
                  <a:gd name="T13" fmla="*/ 615 h 2390"/>
                  <a:gd name="T14" fmla="*/ 16 w 92"/>
                  <a:gd name="T15" fmla="*/ 615 h 2390"/>
                  <a:gd name="T16" fmla="*/ 29 w 92"/>
                  <a:gd name="T17" fmla="*/ 0 h 2390"/>
                  <a:gd name="T18" fmla="*/ 0 w 92"/>
                  <a:gd name="T19" fmla="*/ 0 h 2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2390">
                    <a:moveTo>
                      <a:pt x="92" y="2390"/>
                    </a:moveTo>
                    <a:lnTo>
                      <a:pt x="63" y="2390"/>
                    </a:lnTo>
                    <a:moveTo>
                      <a:pt x="76" y="1809"/>
                    </a:moveTo>
                    <a:lnTo>
                      <a:pt x="47" y="1809"/>
                    </a:lnTo>
                    <a:moveTo>
                      <a:pt x="62" y="1217"/>
                    </a:moveTo>
                    <a:lnTo>
                      <a:pt x="32" y="1217"/>
                    </a:lnTo>
                    <a:moveTo>
                      <a:pt x="46" y="615"/>
                    </a:moveTo>
                    <a:lnTo>
                      <a:pt x="16" y="615"/>
                    </a:lnTo>
                    <a:moveTo>
                      <a:pt x="29" y="0"/>
                    </a:moveTo>
                    <a:lnTo>
                      <a:pt x="0" y="0"/>
                    </a:lnTo>
                  </a:path>
                </a:pathLst>
              </a:custGeom>
              <a:noFill/>
              <a:ln w="11113" cap="flat">
                <a:solidFill>
                  <a:srgbClr val="86868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+mn-lt"/>
                </a:endParaRPr>
              </a:p>
            </p:txBody>
          </p:sp>
          <p:sp>
            <p:nvSpPr>
              <p:cNvPr id="1424" name="Rectangle 402"/>
              <p:cNvSpPr>
                <a:spLocks noChangeArrowheads="1"/>
              </p:cNvSpPr>
              <p:nvPr/>
            </p:nvSpPr>
            <p:spPr bwMode="auto">
              <a:xfrm>
                <a:off x="8269" y="15019"/>
                <a:ext cx="9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0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425" name="Rectangle 403"/>
              <p:cNvSpPr>
                <a:spLocks noChangeArrowheads="1"/>
              </p:cNvSpPr>
              <p:nvPr/>
            </p:nvSpPr>
            <p:spPr bwMode="auto">
              <a:xfrm>
                <a:off x="8206" y="14437"/>
                <a:ext cx="196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50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426" name="Rectangle 404"/>
              <p:cNvSpPr>
                <a:spLocks noChangeArrowheads="1"/>
              </p:cNvSpPr>
              <p:nvPr/>
            </p:nvSpPr>
            <p:spPr bwMode="auto">
              <a:xfrm>
                <a:off x="8144" y="13846"/>
                <a:ext cx="29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100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427" name="Rectangle 405"/>
              <p:cNvSpPr>
                <a:spLocks noChangeArrowheads="1"/>
              </p:cNvSpPr>
              <p:nvPr/>
            </p:nvSpPr>
            <p:spPr bwMode="auto">
              <a:xfrm>
                <a:off x="8128" y="13243"/>
                <a:ext cx="29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150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428" name="Rectangle 406"/>
              <p:cNvSpPr>
                <a:spLocks noChangeArrowheads="1"/>
              </p:cNvSpPr>
              <p:nvPr/>
            </p:nvSpPr>
            <p:spPr bwMode="auto">
              <a:xfrm>
                <a:off x="8112" y="12630"/>
                <a:ext cx="29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200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429" name="Freeform 407"/>
              <p:cNvSpPr>
                <a:spLocks noEditPoints="1"/>
              </p:cNvSpPr>
              <p:nvPr/>
            </p:nvSpPr>
            <p:spPr bwMode="auto">
              <a:xfrm>
                <a:off x="8536" y="15096"/>
                <a:ext cx="2918" cy="451"/>
              </a:xfrm>
              <a:custGeom>
                <a:avLst/>
                <a:gdLst>
                  <a:gd name="T0" fmla="*/ 0 w 2918"/>
                  <a:gd name="T1" fmla="*/ 0 h 451"/>
                  <a:gd name="T2" fmla="*/ 0 w 2918"/>
                  <a:gd name="T3" fmla="*/ 40 h 451"/>
                  <a:gd name="T4" fmla="*/ 528 w 2918"/>
                  <a:gd name="T5" fmla="*/ 75 h 451"/>
                  <a:gd name="T6" fmla="*/ 528 w 2918"/>
                  <a:gd name="T7" fmla="*/ 114 h 451"/>
                  <a:gd name="T8" fmla="*/ 1083 w 2918"/>
                  <a:gd name="T9" fmla="*/ 153 h 451"/>
                  <a:gd name="T10" fmla="*/ 1083 w 2918"/>
                  <a:gd name="T11" fmla="*/ 192 h 451"/>
                  <a:gd name="T12" fmla="*/ 1664 w 2918"/>
                  <a:gd name="T13" fmla="*/ 234 h 451"/>
                  <a:gd name="T14" fmla="*/ 1664 w 2918"/>
                  <a:gd name="T15" fmla="*/ 275 h 451"/>
                  <a:gd name="T16" fmla="*/ 2275 w 2918"/>
                  <a:gd name="T17" fmla="*/ 321 h 451"/>
                  <a:gd name="T18" fmla="*/ 2275 w 2918"/>
                  <a:gd name="T19" fmla="*/ 360 h 451"/>
                  <a:gd name="T20" fmla="*/ 2918 w 2918"/>
                  <a:gd name="T21" fmla="*/ 411 h 451"/>
                  <a:gd name="T22" fmla="*/ 2918 w 2918"/>
                  <a:gd name="T23" fmla="*/ 451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18" h="451">
                    <a:moveTo>
                      <a:pt x="0" y="0"/>
                    </a:moveTo>
                    <a:lnTo>
                      <a:pt x="0" y="40"/>
                    </a:lnTo>
                    <a:moveTo>
                      <a:pt x="528" y="75"/>
                    </a:moveTo>
                    <a:lnTo>
                      <a:pt x="528" y="114"/>
                    </a:lnTo>
                    <a:moveTo>
                      <a:pt x="1083" y="153"/>
                    </a:moveTo>
                    <a:lnTo>
                      <a:pt x="1083" y="192"/>
                    </a:lnTo>
                    <a:moveTo>
                      <a:pt x="1664" y="234"/>
                    </a:moveTo>
                    <a:lnTo>
                      <a:pt x="1664" y="275"/>
                    </a:lnTo>
                    <a:moveTo>
                      <a:pt x="2275" y="321"/>
                    </a:moveTo>
                    <a:lnTo>
                      <a:pt x="2275" y="360"/>
                    </a:lnTo>
                    <a:moveTo>
                      <a:pt x="2918" y="411"/>
                    </a:moveTo>
                    <a:lnTo>
                      <a:pt x="2918" y="451"/>
                    </a:lnTo>
                  </a:path>
                </a:pathLst>
              </a:custGeom>
              <a:noFill/>
              <a:ln w="11113" cap="flat">
                <a:solidFill>
                  <a:srgbClr val="86868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+mn-lt"/>
                </a:endParaRPr>
              </a:p>
            </p:txBody>
          </p:sp>
          <p:sp>
            <p:nvSpPr>
              <p:cNvPr id="1430" name="Rectangle 408"/>
              <p:cNvSpPr>
                <a:spLocks noChangeArrowheads="1"/>
              </p:cNvSpPr>
              <p:nvPr/>
            </p:nvSpPr>
            <p:spPr bwMode="auto">
              <a:xfrm>
                <a:off x="8703" y="15228"/>
                <a:ext cx="39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2008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431" name="Rectangle 409"/>
              <p:cNvSpPr>
                <a:spLocks noChangeArrowheads="1"/>
              </p:cNvSpPr>
              <p:nvPr/>
            </p:nvSpPr>
            <p:spPr bwMode="auto">
              <a:xfrm>
                <a:off x="9244" y="15304"/>
                <a:ext cx="39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2009</a:t>
                </a:r>
                <a:endPara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432" name="Rectangle 410"/>
              <p:cNvSpPr>
                <a:spLocks noChangeArrowheads="1"/>
              </p:cNvSpPr>
              <p:nvPr/>
            </p:nvSpPr>
            <p:spPr bwMode="auto">
              <a:xfrm>
                <a:off x="9811" y="15384"/>
                <a:ext cx="39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2010</a:t>
                </a:r>
                <a:endPara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433" name="Rectangle 411"/>
              <p:cNvSpPr>
                <a:spLocks noChangeArrowheads="1"/>
              </p:cNvSpPr>
              <p:nvPr/>
            </p:nvSpPr>
            <p:spPr bwMode="auto">
              <a:xfrm>
                <a:off x="10407" y="15468"/>
                <a:ext cx="39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2011</a:t>
                </a:r>
                <a:endPara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434" name="Rectangle 412"/>
              <p:cNvSpPr>
                <a:spLocks noChangeArrowheads="1"/>
              </p:cNvSpPr>
              <p:nvPr/>
            </p:nvSpPr>
            <p:spPr bwMode="auto">
              <a:xfrm>
                <a:off x="11034" y="15556"/>
                <a:ext cx="39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2012</a:t>
                </a:r>
                <a:endPara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435" name="Rectangle 413"/>
              <p:cNvSpPr>
                <a:spLocks noChangeArrowheads="1"/>
              </p:cNvSpPr>
              <p:nvPr/>
            </p:nvSpPr>
            <p:spPr bwMode="auto">
              <a:xfrm>
                <a:off x="8609" y="14529"/>
                <a:ext cx="34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15.0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436" name="Rectangle 414"/>
              <p:cNvSpPr>
                <a:spLocks noChangeArrowheads="1"/>
              </p:cNvSpPr>
              <p:nvPr/>
            </p:nvSpPr>
            <p:spPr bwMode="auto">
              <a:xfrm>
                <a:off x="9311" y="14796"/>
                <a:ext cx="34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29.6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437" name="Rectangle 415"/>
              <p:cNvSpPr>
                <a:spLocks noChangeArrowheads="1"/>
              </p:cNvSpPr>
              <p:nvPr/>
            </p:nvSpPr>
            <p:spPr bwMode="auto">
              <a:xfrm>
                <a:off x="9917" y="14809"/>
                <a:ext cx="24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9.6</a:t>
                </a:r>
                <a:endPara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438" name="Rectangle 416"/>
              <p:cNvSpPr>
                <a:spLocks noChangeArrowheads="1"/>
              </p:cNvSpPr>
              <p:nvPr/>
            </p:nvSpPr>
            <p:spPr bwMode="auto">
              <a:xfrm>
                <a:off x="10480" y="14798"/>
                <a:ext cx="34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16.8</a:t>
                </a:r>
                <a:endPara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439" name="Rectangle 417"/>
              <p:cNvSpPr>
                <a:spLocks noChangeArrowheads="1"/>
              </p:cNvSpPr>
              <p:nvPr/>
            </p:nvSpPr>
            <p:spPr bwMode="auto">
              <a:xfrm>
                <a:off x="11119" y="15041"/>
                <a:ext cx="24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3.7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63" name="Rectangle 433"/>
              <p:cNvSpPr>
                <a:spLocks noChangeArrowheads="1"/>
              </p:cNvSpPr>
              <p:nvPr/>
            </p:nvSpPr>
            <p:spPr bwMode="auto">
              <a:xfrm>
                <a:off x="9687" y="12629"/>
                <a:ext cx="44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164.9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64" name="Rectangle 434"/>
              <p:cNvSpPr>
                <a:spLocks noChangeArrowheads="1"/>
              </p:cNvSpPr>
              <p:nvPr/>
            </p:nvSpPr>
            <p:spPr bwMode="auto">
              <a:xfrm>
                <a:off x="10132" y="12806"/>
                <a:ext cx="44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148.6</a:t>
                </a:r>
                <a:endPara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65" name="Rectangle 435"/>
              <p:cNvSpPr>
                <a:spLocks noChangeArrowheads="1"/>
              </p:cNvSpPr>
              <p:nvPr/>
            </p:nvSpPr>
            <p:spPr bwMode="auto">
              <a:xfrm>
                <a:off x="10594" y="12973"/>
                <a:ext cx="44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133.9</a:t>
                </a:r>
                <a:endPara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66" name="Rectangle 436"/>
              <p:cNvSpPr>
                <a:spLocks noChangeArrowheads="1"/>
              </p:cNvSpPr>
              <p:nvPr/>
            </p:nvSpPr>
            <p:spPr bwMode="auto">
              <a:xfrm>
                <a:off x="11073" y="13060"/>
                <a:ext cx="44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127.7</a:t>
                </a:r>
                <a:endPara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67" name="Rectangle 437"/>
              <p:cNvSpPr>
                <a:spLocks noChangeArrowheads="1"/>
              </p:cNvSpPr>
              <p:nvPr/>
            </p:nvSpPr>
            <p:spPr bwMode="auto">
              <a:xfrm>
                <a:off x="11569" y="13253"/>
                <a:ext cx="44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111.6</a:t>
                </a:r>
                <a:endPara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116" name="Rectangle 453"/>
              <p:cNvSpPr>
                <a:spLocks noChangeArrowheads="1"/>
              </p:cNvSpPr>
              <p:nvPr/>
            </p:nvSpPr>
            <p:spPr bwMode="auto">
              <a:xfrm>
                <a:off x="7968" y="12096"/>
                <a:ext cx="0" cy="233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117" name="Rectangle 454"/>
              <p:cNvSpPr>
                <a:spLocks noChangeArrowheads="1"/>
              </p:cNvSpPr>
              <p:nvPr/>
            </p:nvSpPr>
            <p:spPr bwMode="auto">
              <a:xfrm>
                <a:off x="7968" y="12096"/>
                <a:ext cx="0" cy="233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118" name="Rectangle 455"/>
              <p:cNvSpPr>
                <a:spLocks noChangeArrowheads="1"/>
              </p:cNvSpPr>
              <p:nvPr/>
            </p:nvSpPr>
            <p:spPr bwMode="auto">
              <a:xfrm>
                <a:off x="7968" y="12096"/>
                <a:ext cx="0" cy="233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119" name="Rectangle 456"/>
              <p:cNvSpPr>
                <a:spLocks noChangeArrowheads="1"/>
              </p:cNvSpPr>
              <p:nvPr/>
            </p:nvSpPr>
            <p:spPr bwMode="auto">
              <a:xfrm>
                <a:off x="7968" y="12096"/>
                <a:ext cx="0" cy="233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120" name="Rectangle 457"/>
              <p:cNvSpPr>
                <a:spLocks noChangeArrowheads="1"/>
              </p:cNvSpPr>
              <p:nvPr/>
            </p:nvSpPr>
            <p:spPr bwMode="auto">
              <a:xfrm>
                <a:off x="7968" y="12096"/>
                <a:ext cx="0" cy="233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121" name="Rectangle 458"/>
              <p:cNvSpPr>
                <a:spLocks noChangeArrowheads="1"/>
              </p:cNvSpPr>
              <p:nvPr/>
            </p:nvSpPr>
            <p:spPr bwMode="auto">
              <a:xfrm>
                <a:off x="7968" y="12096"/>
                <a:ext cx="0" cy="233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122" name="Rectangle 459"/>
              <p:cNvSpPr>
                <a:spLocks noChangeArrowheads="1"/>
              </p:cNvSpPr>
              <p:nvPr/>
            </p:nvSpPr>
            <p:spPr bwMode="auto">
              <a:xfrm>
                <a:off x="7968" y="12096"/>
                <a:ext cx="0" cy="233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123" name="Rectangle 460"/>
              <p:cNvSpPr>
                <a:spLocks noChangeArrowheads="1"/>
              </p:cNvSpPr>
              <p:nvPr/>
            </p:nvSpPr>
            <p:spPr bwMode="auto">
              <a:xfrm>
                <a:off x="7968" y="12096"/>
                <a:ext cx="0" cy="233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124" name="Rectangle 461"/>
              <p:cNvSpPr>
                <a:spLocks noChangeArrowheads="1"/>
              </p:cNvSpPr>
              <p:nvPr/>
            </p:nvSpPr>
            <p:spPr bwMode="auto">
              <a:xfrm>
                <a:off x="7968" y="12096"/>
                <a:ext cx="0" cy="233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125" name="Rectangle 462"/>
              <p:cNvSpPr>
                <a:spLocks noChangeArrowheads="1"/>
              </p:cNvSpPr>
              <p:nvPr/>
            </p:nvSpPr>
            <p:spPr bwMode="auto">
              <a:xfrm>
                <a:off x="7968" y="12096"/>
                <a:ext cx="0" cy="233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pic>
            <p:nvPicPr>
              <p:cNvPr id="1488" name="Picture 464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83" y="13456"/>
                <a:ext cx="4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89" name="Picture 465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01" y="13622"/>
                <a:ext cx="4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90" name="Picture 466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83" y="13622"/>
                <a:ext cx="4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26" name="Rectangle 467"/>
              <p:cNvSpPr>
                <a:spLocks noChangeArrowheads="1"/>
              </p:cNvSpPr>
              <p:nvPr/>
            </p:nvSpPr>
            <p:spPr bwMode="auto">
              <a:xfrm>
                <a:off x="8043" y="15883"/>
                <a:ext cx="1" cy="167"/>
              </a:xfrm>
              <a:prstGeom prst="rect">
                <a:avLst/>
              </a:pr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+mn-lt"/>
                </a:endParaRPr>
              </a:p>
            </p:txBody>
          </p:sp>
          <p:sp>
            <p:nvSpPr>
              <p:cNvPr id="2128" name="Rectangle 469"/>
              <p:cNvSpPr>
                <a:spLocks noChangeArrowheads="1"/>
              </p:cNvSpPr>
              <p:nvPr/>
            </p:nvSpPr>
            <p:spPr bwMode="auto">
              <a:xfrm>
                <a:off x="8365" y="15883"/>
                <a:ext cx="1" cy="167"/>
              </a:xfrm>
              <a:prstGeom prst="rect">
                <a:avLst/>
              </a:pr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+mn-lt"/>
                </a:endParaRPr>
              </a:p>
            </p:txBody>
          </p:sp>
          <p:pic>
            <p:nvPicPr>
              <p:cNvPr id="1496" name="Picture 472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75000" b="2153912"/>
              <a:stretch>
                <a:fillRect/>
              </a:stretch>
            </p:blipFill>
            <p:spPr bwMode="auto">
              <a:xfrm>
                <a:off x="8345" y="15880"/>
                <a:ext cx="2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31" name="Rectangle 473"/>
              <p:cNvSpPr>
                <a:spLocks noChangeArrowheads="1"/>
              </p:cNvSpPr>
              <p:nvPr/>
            </p:nvSpPr>
            <p:spPr bwMode="auto">
              <a:xfrm>
                <a:off x="7968" y="12096"/>
                <a:ext cx="0" cy="233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132" name="Rectangle 474"/>
              <p:cNvSpPr>
                <a:spLocks noChangeArrowheads="1"/>
              </p:cNvSpPr>
              <p:nvPr/>
            </p:nvSpPr>
            <p:spPr bwMode="auto">
              <a:xfrm>
                <a:off x="7968" y="12096"/>
                <a:ext cx="0" cy="233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133" name="Rectangle 475"/>
              <p:cNvSpPr>
                <a:spLocks noChangeArrowheads="1"/>
              </p:cNvSpPr>
              <p:nvPr/>
            </p:nvSpPr>
            <p:spPr bwMode="auto">
              <a:xfrm>
                <a:off x="7968" y="12096"/>
                <a:ext cx="0" cy="233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134" name="Rectangle 476"/>
              <p:cNvSpPr>
                <a:spLocks noChangeArrowheads="1"/>
              </p:cNvSpPr>
              <p:nvPr/>
            </p:nvSpPr>
            <p:spPr bwMode="auto">
              <a:xfrm>
                <a:off x="7968" y="12096"/>
                <a:ext cx="0" cy="233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135" name="Rectangle 477"/>
              <p:cNvSpPr>
                <a:spLocks noChangeArrowheads="1"/>
              </p:cNvSpPr>
              <p:nvPr/>
            </p:nvSpPr>
            <p:spPr bwMode="auto">
              <a:xfrm>
                <a:off x="7968" y="12096"/>
                <a:ext cx="0" cy="233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136" name="Rectangle 478"/>
              <p:cNvSpPr>
                <a:spLocks noChangeArrowheads="1"/>
              </p:cNvSpPr>
              <p:nvPr/>
            </p:nvSpPr>
            <p:spPr bwMode="auto">
              <a:xfrm>
                <a:off x="7968" y="12096"/>
                <a:ext cx="0" cy="233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137" name="Rectangle 479"/>
              <p:cNvSpPr>
                <a:spLocks noChangeArrowheads="1"/>
              </p:cNvSpPr>
              <p:nvPr/>
            </p:nvSpPr>
            <p:spPr bwMode="auto">
              <a:xfrm>
                <a:off x="7968" y="12096"/>
                <a:ext cx="0" cy="233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138" name="Rectangle 480"/>
              <p:cNvSpPr>
                <a:spLocks noChangeArrowheads="1"/>
              </p:cNvSpPr>
              <p:nvPr/>
            </p:nvSpPr>
            <p:spPr bwMode="auto">
              <a:xfrm>
                <a:off x="7968" y="12096"/>
                <a:ext cx="0" cy="233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139" name="Rectangle 481"/>
              <p:cNvSpPr>
                <a:spLocks noChangeArrowheads="1"/>
              </p:cNvSpPr>
              <p:nvPr/>
            </p:nvSpPr>
            <p:spPr bwMode="auto">
              <a:xfrm>
                <a:off x="7968" y="12096"/>
                <a:ext cx="0" cy="233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140" name="Rectangle 482"/>
              <p:cNvSpPr>
                <a:spLocks noChangeArrowheads="1"/>
              </p:cNvSpPr>
              <p:nvPr/>
            </p:nvSpPr>
            <p:spPr bwMode="auto">
              <a:xfrm>
                <a:off x="7968" y="12096"/>
                <a:ext cx="0" cy="233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pic>
            <p:nvPicPr>
              <p:cNvPr id="1507" name="Picture 483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4" y="15880"/>
                <a:ext cx="4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08" name="Picture 484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60" y="15880"/>
                <a:ext cx="4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09" name="Picture 485"/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4" y="16047"/>
                <a:ext cx="4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10" name="Picture 486"/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60" y="16047"/>
                <a:ext cx="4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41" name="Rectangle 487"/>
              <p:cNvSpPr>
                <a:spLocks noChangeArrowheads="1"/>
              </p:cNvSpPr>
              <p:nvPr/>
            </p:nvSpPr>
            <p:spPr bwMode="auto">
              <a:xfrm>
                <a:off x="8043" y="12177"/>
                <a:ext cx="1" cy="167"/>
              </a:xfrm>
              <a:prstGeom prst="rect">
                <a:avLst/>
              </a:pr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+mn-lt"/>
                </a:endParaRPr>
              </a:p>
            </p:txBody>
          </p:sp>
          <p:sp>
            <p:nvSpPr>
              <p:cNvPr id="2143" name="Rectangle 489"/>
              <p:cNvSpPr>
                <a:spLocks noChangeArrowheads="1"/>
              </p:cNvSpPr>
              <p:nvPr/>
            </p:nvSpPr>
            <p:spPr bwMode="auto">
              <a:xfrm>
                <a:off x="8667" y="12177"/>
                <a:ext cx="1" cy="167"/>
              </a:xfrm>
              <a:prstGeom prst="rect">
                <a:avLst/>
              </a:pr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+mn-lt"/>
                </a:endParaRPr>
              </a:p>
            </p:txBody>
          </p:sp>
          <p:pic>
            <p:nvPicPr>
              <p:cNvPr id="1516" name="Picture 492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4" y="12174"/>
                <a:ext cx="4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17" name="Picture 493"/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63" y="12174"/>
                <a:ext cx="3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18" name="Picture 494"/>
              <p:cNvPicPr>
                <a:picLocks noChangeAspect="1" noChangeArrowheads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4" y="12340"/>
                <a:ext cx="4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19" name="Picture 495"/>
              <p:cNvPicPr>
                <a:picLocks noChangeAspect="1" noChangeArrowheads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63" y="12340"/>
                <a:ext cx="3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88" name="Group 605"/>
            <p:cNvGrpSpPr>
              <a:grpSpLocks noChangeAspect="1"/>
            </p:cNvGrpSpPr>
            <p:nvPr/>
          </p:nvGrpSpPr>
          <p:grpSpPr bwMode="auto">
            <a:xfrm>
              <a:off x="21042380" y="17983200"/>
              <a:ext cx="8370820" cy="6400801"/>
              <a:chOff x="13248" y="12096"/>
              <a:chExt cx="5184" cy="4032"/>
            </a:xfrm>
          </p:grpSpPr>
          <p:sp>
            <p:nvSpPr>
              <p:cNvPr id="1589" name="AutoShape 604"/>
              <p:cNvSpPr>
                <a:spLocks noChangeAspect="1" noChangeArrowheads="1" noTextEdit="1"/>
              </p:cNvSpPr>
              <p:nvPr/>
            </p:nvSpPr>
            <p:spPr bwMode="auto">
              <a:xfrm>
                <a:off x="13248" y="12096"/>
                <a:ext cx="5184" cy="4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631" name="Picture 607"/>
              <p:cNvPicPr>
                <a:picLocks noChangeAspect="1" noChangeArrowheads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589" y="12474"/>
                <a:ext cx="3892" cy="3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2" name="Picture 608"/>
              <p:cNvPicPr>
                <a:picLocks noChangeAspect="1" noChangeArrowheads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589" y="12474"/>
                <a:ext cx="3892" cy="3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91" name="Freeform 609"/>
              <p:cNvSpPr>
                <a:spLocks noEditPoints="1"/>
              </p:cNvSpPr>
              <p:nvPr/>
            </p:nvSpPr>
            <p:spPr bwMode="auto">
              <a:xfrm>
                <a:off x="16780" y="14560"/>
                <a:ext cx="541" cy="967"/>
              </a:xfrm>
              <a:custGeom>
                <a:avLst/>
                <a:gdLst>
                  <a:gd name="T0" fmla="*/ 0 w 541"/>
                  <a:gd name="T1" fmla="*/ 967 h 967"/>
                  <a:gd name="T2" fmla="*/ 27 w 541"/>
                  <a:gd name="T3" fmla="*/ 967 h 967"/>
                  <a:gd name="T4" fmla="*/ 130 w 541"/>
                  <a:gd name="T5" fmla="*/ 720 h 967"/>
                  <a:gd name="T6" fmla="*/ 159 w 541"/>
                  <a:gd name="T7" fmla="*/ 720 h 967"/>
                  <a:gd name="T8" fmla="*/ 245 w 541"/>
                  <a:gd name="T9" fmla="*/ 505 h 967"/>
                  <a:gd name="T10" fmla="*/ 273 w 541"/>
                  <a:gd name="T11" fmla="*/ 505 h 967"/>
                  <a:gd name="T12" fmla="*/ 345 w 541"/>
                  <a:gd name="T13" fmla="*/ 316 h 967"/>
                  <a:gd name="T14" fmla="*/ 373 w 541"/>
                  <a:gd name="T15" fmla="*/ 316 h 967"/>
                  <a:gd name="T16" fmla="*/ 433 w 541"/>
                  <a:gd name="T17" fmla="*/ 149 h 967"/>
                  <a:gd name="T18" fmla="*/ 462 w 541"/>
                  <a:gd name="T19" fmla="*/ 149 h 967"/>
                  <a:gd name="T20" fmla="*/ 513 w 541"/>
                  <a:gd name="T21" fmla="*/ 0 h 967"/>
                  <a:gd name="T22" fmla="*/ 541 w 541"/>
                  <a:gd name="T23" fmla="*/ 0 h 9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1" h="967">
                    <a:moveTo>
                      <a:pt x="0" y="967"/>
                    </a:moveTo>
                    <a:lnTo>
                      <a:pt x="27" y="967"/>
                    </a:lnTo>
                    <a:moveTo>
                      <a:pt x="130" y="720"/>
                    </a:moveTo>
                    <a:lnTo>
                      <a:pt x="159" y="720"/>
                    </a:lnTo>
                    <a:moveTo>
                      <a:pt x="245" y="505"/>
                    </a:moveTo>
                    <a:lnTo>
                      <a:pt x="273" y="505"/>
                    </a:lnTo>
                    <a:moveTo>
                      <a:pt x="345" y="316"/>
                    </a:moveTo>
                    <a:lnTo>
                      <a:pt x="373" y="316"/>
                    </a:lnTo>
                    <a:moveTo>
                      <a:pt x="433" y="149"/>
                    </a:moveTo>
                    <a:lnTo>
                      <a:pt x="462" y="149"/>
                    </a:lnTo>
                    <a:moveTo>
                      <a:pt x="513" y="0"/>
                    </a:moveTo>
                    <a:lnTo>
                      <a:pt x="541" y="0"/>
                    </a:lnTo>
                  </a:path>
                </a:pathLst>
              </a:custGeom>
              <a:noFill/>
              <a:ln w="9525" cap="flat">
                <a:solidFill>
                  <a:srgbClr val="86868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2" name="Rectangle 610"/>
              <p:cNvSpPr>
                <a:spLocks noChangeArrowheads="1"/>
              </p:cNvSpPr>
              <p:nvPr/>
            </p:nvSpPr>
            <p:spPr bwMode="auto">
              <a:xfrm>
                <a:off x="16932" y="15420"/>
                <a:ext cx="66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15-17yrs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593" name="Rectangle 611"/>
              <p:cNvSpPr>
                <a:spLocks noChangeArrowheads="1"/>
              </p:cNvSpPr>
              <p:nvPr/>
            </p:nvSpPr>
            <p:spPr bwMode="auto">
              <a:xfrm>
                <a:off x="17054" y="15132"/>
                <a:ext cx="66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18-24yrs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598" name="Rectangle 612"/>
              <p:cNvSpPr>
                <a:spLocks noChangeArrowheads="1"/>
              </p:cNvSpPr>
              <p:nvPr/>
            </p:nvSpPr>
            <p:spPr bwMode="auto">
              <a:xfrm>
                <a:off x="17160" y="14894"/>
                <a:ext cx="66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25-34yrs</a:t>
                </a:r>
                <a:endPara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599" name="Rectangle 613"/>
              <p:cNvSpPr>
                <a:spLocks noChangeArrowheads="1"/>
              </p:cNvSpPr>
              <p:nvPr/>
            </p:nvSpPr>
            <p:spPr bwMode="auto">
              <a:xfrm>
                <a:off x="17255" y="14693"/>
                <a:ext cx="66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35-44yrs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600" name="Rectangle 614"/>
              <p:cNvSpPr>
                <a:spLocks noChangeArrowheads="1"/>
              </p:cNvSpPr>
              <p:nvPr/>
            </p:nvSpPr>
            <p:spPr bwMode="auto">
              <a:xfrm>
                <a:off x="17337" y="14453"/>
                <a:ext cx="66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45-64yrs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601" name="Freeform 615"/>
              <p:cNvSpPr>
                <a:spLocks noEditPoints="1"/>
              </p:cNvSpPr>
              <p:nvPr/>
            </p:nvSpPr>
            <p:spPr bwMode="auto">
              <a:xfrm>
                <a:off x="13724" y="12700"/>
                <a:ext cx="92" cy="2402"/>
              </a:xfrm>
              <a:custGeom>
                <a:avLst/>
                <a:gdLst>
                  <a:gd name="T0" fmla="*/ 92 w 92"/>
                  <a:gd name="T1" fmla="*/ 2402 h 2402"/>
                  <a:gd name="T2" fmla="*/ 63 w 92"/>
                  <a:gd name="T3" fmla="*/ 2402 h 2402"/>
                  <a:gd name="T4" fmla="*/ 76 w 92"/>
                  <a:gd name="T5" fmla="*/ 1817 h 2402"/>
                  <a:gd name="T6" fmla="*/ 48 w 92"/>
                  <a:gd name="T7" fmla="*/ 1817 h 2402"/>
                  <a:gd name="T8" fmla="*/ 61 w 92"/>
                  <a:gd name="T9" fmla="*/ 1223 h 2402"/>
                  <a:gd name="T10" fmla="*/ 32 w 92"/>
                  <a:gd name="T11" fmla="*/ 1223 h 2402"/>
                  <a:gd name="T12" fmla="*/ 45 w 92"/>
                  <a:gd name="T13" fmla="*/ 617 h 2402"/>
                  <a:gd name="T14" fmla="*/ 16 w 92"/>
                  <a:gd name="T15" fmla="*/ 617 h 2402"/>
                  <a:gd name="T16" fmla="*/ 28 w 92"/>
                  <a:gd name="T17" fmla="*/ 0 h 2402"/>
                  <a:gd name="T18" fmla="*/ 0 w 92"/>
                  <a:gd name="T19" fmla="*/ 0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2402">
                    <a:moveTo>
                      <a:pt x="92" y="2402"/>
                    </a:moveTo>
                    <a:lnTo>
                      <a:pt x="63" y="2402"/>
                    </a:lnTo>
                    <a:moveTo>
                      <a:pt x="76" y="1817"/>
                    </a:moveTo>
                    <a:lnTo>
                      <a:pt x="48" y="1817"/>
                    </a:lnTo>
                    <a:moveTo>
                      <a:pt x="61" y="1223"/>
                    </a:moveTo>
                    <a:lnTo>
                      <a:pt x="32" y="1223"/>
                    </a:lnTo>
                    <a:moveTo>
                      <a:pt x="45" y="617"/>
                    </a:moveTo>
                    <a:lnTo>
                      <a:pt x="16" y="617"/>
                    </a:lnTo>
                    <a:moveTo>
                      <a:pt x="28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>
                <a:solidFill>
                  <a:srgbClr val="86868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2" name="Rectangle 616"/>
              <p:cNvSpPr>
                <a:spLocks noChangeArrowheads="1"/>
              </p:cNvSpPr>
              <p:nvPr/>
            </p:nvSpPr>
            <p:spPr bwMode="auto">
              <a:xfrm>
                <a:off x="13561" y="15027"/>
                <a:ext cx="96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604" name="Rectangle 617"/>
              <p:cNvSpPr>
                <a:spLocks noChangeArrowheads="1"/>
              </p:cNvSpPr>
              <p:nvPr/>
            </p:nvSpPr>
            <p:spPr bwMode="auto">
              <a:xfrm>
                <a:off x="13501" y="14443"/>
                <a:ext cx="19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50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605" name="Rectangle 618"/>
              <p:cNvSpPr>
                <a:spLocks noChangeArrowheads="1"/>
              </p:cNvSpPr>
              <p:nvPr/>
            </p:nvSpPr>
            <p:spPr bwMode="auto">
              <a:xfrm>
                <a:off x="13440" y="13848"/>
                <a:ext cx="28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100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606" name="Rectangle 619"/>
              <p:cNvSpPr>
                <a:spLocks noChangeArrowheads="1"/>
              </p:cNvSpPr>
              <p:nvPr/>
            </p:nvSpPr>
            <p:spPr bwMode="auto">
              <a:xfrm>
                <a:off x="13424" y="13242"/>
                <a:ext cx="28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150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607" name="Rectangle 620"/>
              <p:cNvSpPr>
                <a:spLocks noChangeArrowheads="1"/>
              </p:cNvSpPr>
              <p:nvPr/>
            </p:nvSpPr>
            <p:spPr bwMode="auto">
              <a:xfrm>
                <a:off x="13408" y="12626"/>
                <a:ext cx="28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200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608" name="Freeform 621"/>
              <p:cNvSpPr>
                <a:spLocks noEditPoints="1"/>
              </p:cNvSpPr>
              <p:nvPr/>
            </p:nvSpPr>
            <p:spPr bwMode="auto">
              <a:xfrm>
                <a:off x="13816" y="15102"/>
                <a:ext cx="2964" cy="463"/>
              </a:xfrm>
              <a:custGeom>
                <a:avLst/>
                <a:gdLst>
                  <a:gd name="T0" fmla="*/ 0 w 2964"/>
                  <a:gd name="T1" fmla="*/ 0 h 463"/>
                  <a:gd name="T2" fmla="*/ 0 w 2964"/>
                  <a:gd name="T3" fmla="*/ 38 h 463"/>
                  <a:gd name="T4" fmla="*/ 535 w 2964"/>
                  <a:gd name="T5" fmla="*/ 76 h 463"/>
                  <a:gd name="T6" fmla="*/ 535 w 2964"/>
                  <a:gd name="T7" fmla="*/ 116 h 463"/>
                  <a:gd name="T8" fmla="*/ 1097 w 2964"/>
                  <a:gd name="T9" fmla="*/ 157 h 463"/>
                  <a:gd name="T10" fmla="*/ 1097 w 2964"/>
                  <a:gd name="T11" fmla="*/ 195 h 463"/>
                  <a:gd name="T12" fmla="*/ 1688 w 2964"/>
                  <a:gd name="T13" fmla="*/ 241 h 463"/>
                  <a:gd name="T14" fmla="*/ 1688 w 2964"/>
                  <a:gd name="T15" fmla="*/ 281 h 463"/>
                  <a:gd name="T16" fmla="*/ 2309 w 2964"/>
                  <a:gd name="T17" fmla="*/ 331 h 463"/>
                  <a:gd name="T18" fmla="*/ 2309 w 2964"/>
                  <a:gd name="T19" fmla="*/ 369 h 463"/>
                  <a:gd name="T20" fmla="*/ 2964 w 2964"/>
                  <a:gd name="T21" fmla="*/ 423 h 463"/>
                  <a:gd name="T22" fmla="*/ 2964 w 2964"/>
                  <a:gd name="T23" fmla="*/ 463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64" h="463">
                    <a:moveTo>
                      <a:pt x="0" y="0"/>
                    </a:moveTo>
                    <a:lnTo>
                      <a:pt x="0" y="38"/>
                    </a:lnTo>
                    <a:moveTo>
                      <a:pt x="535" y="76"/>
                    </a:moveTo>
                    <a:lnTo>
                      <a:pt x="535" y="116"/>
                    </a:lnTo>
                    <a:moveTo>
                      <a:pt x="1097" y="157"/>
                    </a:moveTo>
                    <a:lnTo>
                      <a:pt x="1097" y="195"/>
                    </a:lnTo>
                    <a:moveTo>
                      <a:pt x="1688" y="241"/>
                    </a:moveTo>
                    <a:lnTo>
                      <a:pt x="1688" y="281"/>
                    </a:lnTo>
                    <a:moveTo>
                      <a:pt x="2309" y="331"/>
                    </a:moveTo>
                    <a:lnTo>
                      <a:pt x="2309" y="369"/>
                    </a:lnTo>
                    <a:moveTo>
                      <a:pt x="2964" y="423"/>
                    </a:moveTo>
                    <a:lnTo>
                      <a:pt x="2964" y="463"/>
                    </a:lnTo>
                  </a:path>
                </a:pathLst>
              </a:custGeom>
              <a:noFill/>
              <a:ln w="9525" cap="flat">
                <a:solidFill>
                  <a:srgbClr val="86868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" name="Rectangle 622"/>
              <p:cNvSpPr>
                <a:spLocks noChangeArrowheads="1"/>
              </p:cNvSpPr>
              <p:nvPr/>
            </p:nvSpPr>
            <p:spPr bwMode="auto">
              <a:xfrm>
                <a:off x="13991" y="15231"/>
                <a:ext cx="38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2008</a:t>
                </a:r>
                <a:endPara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610" name="Rectangle 623"/>
              <p:cNvSpPr>
                <a:spLocks noChangeArrowheads="1"/>
              </p:cNvSpPr>
              <p:nvPr/>
            </p:nvSpPr>
            <p:spPr bwMode="auto">
              <a:xfrm>
                <a:off x="14539" y="15310"/>
                <a:ext cx="38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2009</a:t>
                </a:r>
                <a:endPara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611" name="Rectangle 624"/>
              <p:cNvSpPr>
                <a:spLocks noChangeArrowheads="1"/>
              </p:cNvSpPr>
              <p:nvPr/>
            </p:nvSpPr>
            <p:spPr bwMode="auto">
              <a:xfrm>
                <a:off x="15115" y="15392"/>
                <a:ext cx="38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2010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612" name="Rectangle 625"/>
              <p:cNvSpPr>
                <a:spLocks noChangeArrowheads="1"/>
              </p:cNvSpPr>
              <p:nvPr/>
            </p:nvSpPr>
            <p:spPr bwMode="auto">
              <a:xfrm>
                <a:off x="15721" y="15479"/>
                <a:ext cx="38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2011</a:t>
                </a:r>
                <a:endPara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613" name="Rectangle 626"/>
              <p:cNvSpPr>
                <a:spLocks noChangeArrowheads="1"/>
              </p:cNvSpPr>
              <p:nvPr/>
            </p:nvSpPr>
            <p:spPr bwMode="auto">
              <a:xfrm>
                <a:off x="16359" y="15571"/>
                <a:ext cx="38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2012</a:t>
                </a:r>
                <a:endPara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618" name="Rectangle 627"/>
              <p:cNvSpPr>
                <a:spLocks noChangeArrowheads="1"/>
              </p:cNvSpPr>
              <p:nvPr/>
            </p:nvSpPr>
            <p:spPr bwMode="auto">
              <a:xfrm>
                <a:off x="14114" y="14789"/>
                <a:ext cx="24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2.7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619" name="Rectangle 628"/>
              <p:cNvSpPr>
                <a:spLocks noChangeArrowheads="1"/>
              </p:cNvSpPr>
              <p:nvPr/>
            </p:nvSpPr>
            <p:spPr bwMode="auto">
              <a:xfrm>
                <a:off x="14654" y="14873"/>
                <a:ext cx="24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1.8</a:t>
                </a:r>
                <a:endPara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620" name="Rectangle 629"/>
              <p:cNvSpPr>
                <a:spLocks noChangeArrowheads="1"/>
              </p:cNvSpPr>
              <p:nvPr/>
            </p:nvSpPr>
            <p:spPr bwMode="auto">
              <a:xfrm>
                <a:off x="15220" y="14924"/>
                <a:ext cx="24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4.1</a:t>
                </a:r>
                <a:endPara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621" name="Rectangle 630"/>
              <p:cNvSpPr>
                <a:spLocks noChangeArrowheads="1"/>
              </p:cNvSpPr>
              <p:nvPr/>
            </p:nvSpPr>
            <p:spPr bwMode="auto">
              <a:xfrm>
                <a:off x="15815" y="15038"/>
                <a:ext cx="24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1.4</a:t>
                </a:r>
                <a:endPara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622" name="Rectangle 631"/>
              <p:cNvSpPr>
                <a:spLocks noChangeArrowheads="1"/>
              </p:cNvSpPr>
              <p:nvPr/>
            </p:nvSpPr>
            <p:spPr bwMode="auto">
              <a:xfrm>
                <a:off x="16441" y="15126"/>
                <a:ext cx="24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1.2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644" name="Rectangle 647"/>
              <p:cNvSpPr>
                <a:spLocks noChangeArrowheads="1"/>
              </p:cNvSpPr>
              <p:nvPr/>
            </p:nvSpPr>
            <p:spPr bwMode="auto">
              <a:xfrm>
                <a:off x="15016" y="13507"/>
                <a:ext cx="33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71.6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645" name="Rectangle 648"/>
              <p:cNvSpPr>
                <a:spLocks noChangeArrowheads="1"/>
              </p:cNvSpPr>
              <p:nvPr/>
            </p:nvSpPr>
            <p:spPr bwMode="auto">
              <a:xfrm>
                <a:off x="15463" y="13493"/>
                <a:ext cx="33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76.7</a:t>
                </a:r>
                <a:endPara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646" name="Rectangle 649"/>
              <p:cNvSpPr>
                <a:spLocks noChangeArrowheads="1"/>
              </p:cNvSpPr>
              <p:nvPr/>
            </p:nvSpPr>
            <p:spPr bwMode="auto">
              <a:xfrm>
                <a:off x="15927" y="13509"/>
                <a:ext cx="33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78.6</a:t>
                </a:r>
                <a:endPara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647" name="Rectangle 650"/>
              <p:cNvSpPr>
                <a:spLocks noChangeArrowheads="1"/>
              </p:cNvSpPr>
              <p:nvPr/>
            </p:nvSpPr>
            <p:spPr bwMode="auto">
              <a:xfrm>
                <a:off x="16410" y="13516"/>
                <a:ext cx="33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81.6</a:t>
                </a:r>
                <a:endPara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648" name="Rectangle 651"/>
              <p:cNvSpPr>
                <a:spLocks noChangeArrowheads="1"/>
              </p:cNvSpPr>
              <p:nvPr/>
            </p:nvSpPr>
            <p:spPr bwMode="auto">
              <a:xfrm>
                <a:off x="16911" y="13640"/>
                <a:ext cx="33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73.0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662" name="Rectangle 665"/>
              <p:cNvSpPr>
                <a:spLocks noChangeArrowheads="1"/>
              </p:cNvSpPr>
              <p:nvPr/>
            </p:nvSpPr>
            <p:spPr bwMode="auto">
              <a:xfrm>
                <a:off x="17915" y="13645"/>
                <a:ext cx="455" cy="2"/>
              </a:xfrm>
              <a:prstGeom prst="rect">
                <a:avLst/>
              </a:pr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4" name="Rectangle 667"/>
              <p:cNvSpPr>
                <a:spLocks noChangeArrowheads="1"/>
              </p:cNvSpPr>
              <p:nvPr/>
            </p:nvSpPr>
            <p:spPr bwMode="auto">
              <a:xfrm>
                <a:off x="13248" y="12096"/>
                <a:ext cx="7" cy="3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45" name="Rectangle 668"/>
              <p:cNvSpPr>
                <a:spLocks noChangeArrowheads="1"/>
              </p:cNvSpPr>
              <p:nvPr/>
            </p:nvSpPr>
            <p:spPr bwMode="auto">
              <a:xfrm>
                <a:off x="13248" y="12096"/>
                <a:ext cx="7" cy="3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46" name="Rectangle 669"/>
              <p:cNvSpPr>
                <a:spLocks noChangeArrowheads="1"/>
              </p:cNvSpPr>
              <p:nvPr/>
            </p:nvSpPr>
            <p:spPr bwMode="auto">
              <a:xfrm>
                <a:off x="13248" y="12096"/>
                <a:ext cx="7" cy="3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47" name="Rectangle 670"/>
              <p:cNvSpPr>
                <a:spLocks noChangeArrowheads="1"/>
              </p:cNvSpPr>
              <p:nvPr/>
            </p:nvSpPr>
            <p:spPr bwMode="auto">
              <a:xfrm>
                <a:off x="13248" y="12096"/>
                <a:ext cx="7" cy="3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48" name="Rectangle 671"/>
              <p:cNvSpPr>
                <a:spLocks noChangeArrowheads="1"/>
              </p:cNvSpPr>
              <p:nvPr/>
            </p:nvSpPr>
            <p:spPr bwMode="auto">
              <a:xfrm>
                <a:off x="13248" y="12096"/>
                <a:ext cx="7" cy="3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49" name="Rectangle 672"/>
              <p:cNvSpPr>
                <a:spLocks noChangeArrowheads="1"/>
              </p:cNvSpPr>
              <p:nvPr/>
            </p:nvSpPr>
            <p:spPr bwMode="auto">
              <a:xfrm>
                <a:off x="13248" y="12096"/>
                <a:ext cx="7" cy="3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50" name="Rectangle 673"/>
              <p:cNvSpPr>
                <a:spLocks noChangeArrowheads="1"/>
              </p:cNvSpPr>
              <p:nvPr/>
            </p:nvSpPr>
            <p:spPr bwMode="auto">
              <a:xfrm>
                <a:off x="13248" y="12096"/>
                <a:ext cx="7" cy="3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51" name="Rectangle 674"/>
              <p:cNvSpPr>
                <a:spLocks noChangeArrowheads="1"/>
              </p:cNvSpPr>
              <p:nvPr/>
            </p:nvSpPr>
            <p:spPr bwMode="auto">
              <a:xfrm>
                <a:off x="13248" y="12096"/>
                <a:ext cx="7" cy="3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52" name="Rectangle 675"/>
              <p:cNvSpPr>
                <a:spLocks noChangeArrowheads="1"/>
              </p:cNvSpPr>
              <p:nvPr/>
            </p:nvSpPr>
            <p:spPr bwMode="auto">
              <a:xfrm>
                <a:off x="13248" y="12096"/>
                <a:ext cx="7" cy="3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53" name="Rectangle 676"/>
              <p:cNvSpPr>
                <a:spLocks noChangeArrowheads="1"/>
              </p:cNvSpPr>
              <p:nvPr/>
            </p:nvSpPr>
            <p:spPr bwMode="auto">
              <a:xfrm>
                <a:off x="13248" y="12096"/>
                <a:ext cx="7" cy="3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701" name="Picture 677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13" y="13479"/>
                <a:ext cx="3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02" name="Picture 678"/>
              <p:cNvPicPr>
                <a:picLocks noChangeAspect="1" noChangeArrowheads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68" y="13479"/>
                <a:ext cx="4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03" name="Picture 679"/>
              <p:cNvPicPr>
                <a:picLocks noChangeAspect="1" noChangeArrowheads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13" y="13640"/>
                <a:ext cx="3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04" name="Picture 680"/>
              <p:cNvPicPr>
                <a:picLocks noChangeAspect="1" noChangeArrowheads="1"/>
              </p:cNvPicPr>
              <p:nvPr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68" y="13640"/>
                <a:ext cx="4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10" name="Picture 686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75000" b="2240869"/>
              <a:stretch>
                <a:fillRect/>
              </a:stretch>
            </p:blipFill>
            <p:spPr bwMode="auto">
              <a:xfrm>
                <a:off x="13604" y="15888"/>
                <a:ext cx="19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59" name="Rectangle 687"/>
              <p:cNvSpPr>
                <a:spLocks noChangeArrowheads="1"/>
              </p:cNvSpPr>
              <p:nvPr/>
            </p:nvSpPr>
            <p:spPr bwMode="auto">
              <a:xfrm>
                <a:off x="13248" y="12096"/>
                <a:ext cx="7" cy="3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60" name="Rectangle 688"/>
              <p:cNvSpPr>
                <a:spLocks noChangeArrowheads="1"/>
              </p:cNvSpPr>
              <p:nvPr/>
            </p:nvSpPr>
            <p:spPr bwMode="auto">
              <a:xfrm>
                <a:off x="13248" y="12096"/>
                <a:ext cx="7" cy="3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61" name="Rectangle 689"/>
              <p:cNvSpPr>
                <a:spLocks noChangeArrowheads="1"/>
              </p:cNvSpPr>
              <p:nvPr/>
            </p:nvSpPr>
            <p:spPr bwMode="auto">
              <a:xfrm>
                <a:off x="13248" y="12096"/>
                <a:ext cx="7" cy="3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62" name="Rectangle 690"/>
              <p:cNvSpPr>
                <a:spLocks noChangeArrowheads="1"/>
              </p:cNvSpPr>
              <p:nvPr/>
            </p:nvSpPr>
            <p:spPr bwMode="auto">
              <a:xfrm>
                <a:off x="13248" y="12096"/>
                <a:ext cx="7" cy="3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63" name="Rectangle 691"/>
              <p:cNvSpPr>
                <a:spLocks noChangeArrowheads="1"/>
              </p:cNvSpPr>
              <p:nvPr/>
            </p:nvSpPr>
            <p:spPr bwMode="auto">
              <a:xfrm>
                <a:off x="13248" y="12096"/>
                <a:ext cx="7" cy="3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64" name="Rectangle 692"/>
              <p:cNvSpPr>
                <a:spLocks noChangeArrowheads="1"/>
              </p:cNvSpPr>
              <p:nvPr/>
            </p:nvSpPr>
            <p:spPr bwMode="auto">
              <a:xfrm>
                <a:off x="13248" y="12096"/>
                <a:ext cx="7" cy="3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65" name="Rectangle 693"/>
              <p:cNvSpPr>
                <a:spLocks noChangeArrowheads="1"/>
              </p:cNvSpPr>
              <p:nvPr/>
            </p:nvSpPr>
            <p:spPr bwMode="auto">
              <a:xfrm>
                <a:off x="13248" y="12096"/>
                <a:ext cx="7" cy="3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66" name="Rectangle 694"/>
              <p:cNvSpPr>
                <a:spLocks noChangeArrowheads="1"/>
              </p:cNvSpPr>
              <p:nvPr/>
            </p:nvSpPr>
            <p:spPr bwMode="auto">
              <a:xfrm>
                <a:off x="13248" y="12096"/>
                <a:ext cx="7" cy="3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67" name="Rectangle 695"/>
              <p:cNvSpPr>
                <a:spLocks noChangeArrowheads="1"/>
              </p:cNvSpPr>
              <p:nvPr/>
            </p:nvSpPr>
            <p:spPr bwMode="auto">
              <a:xfrm>
                <a:off x="13248" y="12096"/>
                <a:ext cx="7" cy="3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68" name="Rectangle 696"/>
              <p:cNvSpPr>
                <a:spLocks noChangeArrowheads="1"/>
              </p:cNvSpPr>
              <p:nvPr/>
            </p:nvSpPr>
            <p:spPr bwMode="auto">
              <a:xfrm>
                <a:off x="13248" y="12096"/>
                <a:ext cx="7" cy="3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721" name="Picture 697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20" y="15888"/>
                <a:ext cx="3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22" name="Picture 698"/>
              <p:cNvPicPr>
                <a:picLocks noChangeAspect="1" noChangeArrowheads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19" y="15888"/>
                <a:ext cx="3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23" name="Picture 699"/>
              <p:cNvPicPr>
                <a:picLocks noChangeAspect="1" noChangeArrowheads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20" y="16048"/>
                <a:ext cx="3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24" name="Picture 700"/>
              <p:cNvPicPr>
                <a:picLocks noChangeAspect="1" noChangeArrowheads="1"/>
              </p:cNvPicPr>
              <p:nvPr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19" y="16048"/>
                <a:ext cx="3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30" name="Picture 706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20" y="12171"/>
                <a:ext cx="3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31" name="Picture 707"/>
              <p:cNvPicPr>
                <a:picLocks noChangeAspect="1" noChangeArrowheads="1"/>
              </p:cNvPicPr>
              <p:nvPr/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84" y="12171"/>
                <a:ext cx="3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32" name="Picture 708"/>
              <p:cNvPicPr>
                <a:picLocks noChangeAspect="1" noChangeArrowheads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20" y="12331"/>
                <a:ext cx="3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33" name="Picture 709"/>
              <p:cNvPicPr>
                <a:picLocks noChangeAspect="1" noChangeArrowheads="1"/>
              </p:cNvPicPr>
              <p:nvPr/>
            </p:nvPicPr>
            <p:blipFill>
              <a:blip r:embed="rId4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84" y="12331"/>
                <a:ext cx="3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174" name="Group 712"/>
            <p:cNvGrpSpPr>
              <a:grpSpLocks noChangeAspect="1"/>
            </p:cNvGrpSpPr>
            <p:nvPr/>
          </p:nvGrpSpPr>
          <p:grpSpPr bwMode="auto">
            <a:xfrm>
              <a:off x="29641800" y="18057811"/>
              <a:ext cx="8229600" cy="6400801"/>
              <a:chOff x="18528" y="12096"/>
              <a:chExt cx="5184" cy="4032"/>
            </a:xfrm>
          </p:grpSpPr>
          <p:sp>
            <p:nvSpPr>
              <p:cNvPr id="2175" name="AutoShape 711"/>
              <p:cNvSpPr>
                <a:spLocks noChangeAspect="1" noChangeArrowheads="1" noTextEdit="1"/>
              </p:cNvSpPr>
              <p:nvPr/>
            </p:nvSpPr>
            <p:spPr bwMode="auto">
              <a:xfrm>
                <a:off x="18528" y="12096"/>
                <a:ext cx="5184" cy="4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738" name="Picture 714"/>
              <p:cNvPicPr>
                <a:picLocks noChangeAspect="1" noChangeArrowheads="1"/>
              </p:cNvPicPr>
              <p:nvPr/>
            </p:nvPicPr>
            <p:blipFill>
              <a:blip r:embed="rId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898" y="12418"/>
                <a:ext cx="3783" cy="3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39" name="Picture 715"/>
              <p:cNvPicPr>
                <a:picLocks noChangeAspect="1" noChangeArrowheads="1"/>
              </p:cNvPicPr>
              <p:nvPr/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898" y="12418"/>
                <a:ext cx="3783" cy="3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97" name="Freeform 716"/>
              <p:cNvSpPr>
                <a:spLocks noEditPoints="1"/>
              </p:cNvSpPr>
              <p:nvPr/>
            </p:nvSpPr>
            <p:spPr bwMode="auto">
              <a:xfrm>
                <a:off x="21929" y="14777"/>
                <a:ext cx="674" cy="779"/>
              </a:xfrm>
              <a:custGeom>
                <a:avLst/>
                <a:gdLst>
                  <a:gd name="T0" fmla="*/ 0 w 674"/>
                  <a:gd name="T1" fmla="*/ 779 h 779"/>
                  <a:gd name="T2" fmla="*/ 30 w 674"/>
                  <a:gd name="T3" fmla="*/ 779 h 779"/>
                  <a:gd name="T4" fmla="*/ 154 w 674"/>
                  <a:gd name="T5" fmla="*/ 591 h 779"/>
                  <a:gd name="T6" fmla="*/ 186 w 674"/>
                  <a:gd name="T7" fmla="*/ 591 h 779"/>
                  <a:gd name="T8" fmla="*/ 295 w 674"/>
                  <a:gd name="T9" fmla="*/ 422 h 779"/>
                  <a:gd name="T10" fmla="*/ 325 w 674"/>
                  <a:gd name="T11" fmla="*/ 422 h 779"/>
                  <a:gd name="T12" fmla="*/ 422 w 674"/>
                  <a:gd name="T13" fmla="*/ 268 h 779"/>
                  <a:gd name="T14" fmla="*/ 452 w 674"/>
                  <a:gd name="T15" fmla="*/ 268 h 779"/>
                  <a:gd name="T16" fmla="*/ 538 w 674"/>
                  <a:gd name="T17" fmla="*/ 128 h 779"/>
                  <a:gd name="T18" fmla="*/ 569 w 674"/>
                  <a:gd name="T19" fmla="*/ 128 h 779"/>
                  <a:gd name="T20" fmla="*/ 644 w 674"/>
                  <a:gd name="T21" fmla="*/ 0 h 779"/>
                  <a:gd name="T22" fmla="*/ 674 w 674"/>
                  <a:gd name="T23" fmla="*/ 0 h 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74" h="779">
                    <a:moveTo>
                      <a:pt x="0" y="779"/>
                    </a:moveTo>
                    <a:lnTo>
                      <a:pt x="30" y="779"/>
                    </a:lnTo>
                    <a:moveTo>
                      <a:pt x="154" y="591"/>
                    </a:moveTo>
                    <a:lnTo>
                      <a:pt x="186" y="591"/>
                    </a:lnTo>
                    <a:moveTo>
                      <a:pt x="295" y="422"/>
                    </a:moveTo>
                    <a:lnTo>
                      <a:pt x="325" y="422"/>
                    </a:lnTo>
                    <a:moveTo>
                      <a:pt x="422" y="268"/>
                    </a:moveTo>
                    <a:lnTo>
                      <a:pt x="452" y="268"/>
                    </a:lnTo>
                    <a:moveTo>
                      <a:pt x="538" y="128"/>
                    </a:moveTo>
                    <a:lnTo>
                      <a:pt x="569" y="128"/>
                    </a:lnTo>
                    <a:moveTo>
                      <a:pt x="644" y="0"/>
                    </a:moveTo>
                    <a:lnTo>
                      <a:pt x="674" y="0"/>
                    </a:lnTo>
                  </a:path>
                </a:pathLst>
              </a:custGeom>
              <a:noFill/>
              <a:ln w="11113" cap="flat">
                <a:solidFill>
                  <a:srgbClr val="86868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" name="Rectangle 717"/>
              <p:cNvSpPr>
                <a:spLocks noChangeArrowheads="1"/>
              </p:cNvSpPr>
              <p:nvPr/>
            </p:nvSpPr>
            <p:spPr bwMode="auto">
              <a:xfrm>
                <a:off x="22105" y="15469"/>
                <a:ext cx="67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15-17yrs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699" name="Rectangle 718"/>
              <p:cNvSpPr>
                <a:spLocks noChangeArrowheads="1"/>
              </p:cNvSpPr>
              <p:nvPr/>
            </p:nvSpPr>
            <p:spPr bwMode="auto">
              <a:xfrm>
                <a:off x="22253" y="15277"/>
                <a:ext cx="67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18-24yrs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700" name="Rectangle 719"/>
              <p:cNvSpPr>
                <a:spLocks noChangeArrowheads="1"/>
              </p:cNvSpPr>
              <p:nvPr/>
            </p:nvSpPr>
            <p:spPr bwMode="auto">
              <a:xfrm>
                <a:off x="22386" y="15057"/>
                <a:ext cx="67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25-34yrs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705" name="Rectangle 720"/>
              <p:cNvSpPr>
                <a:spLocks noChangeArrowheads="1"/>
              </p:cNvSpPr>
              <p:nvPr/>
            </p:nvSpPr>
            <p:spPr bwMode="auto">
              <a:xfrm>
                <a:off x="22507" y="14886"/>
                <a:ext cx="67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35-44yrs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706" name="Rectangle 721"/>
              <p:cNvSpPr>
                <a:spLocks noChangeArrowheads="1"/>
              </p:cNvSpPr>
              <p:nvPr/>
            </p:nvSpPr>
            <p:spPr bwMode="auto">
              <a:xfrm>
                <a:off x="22617" y="14694"/>
                <a:ext cx="67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45-64yrs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707" name="Freeform 722"/>
              <p:cNvSpPr>
                <a:spLocks noEditPoints="1"/>
              </p:cNvSpPr>
              <p:nvPr/>
            </p:nvSpPr>
            <p:spPr bwMode="auto">
              <a:xfrm>
                <a:off x="18924" y="12655"/>
                <a:ext cx="97" cy="2573"/>
              </a:xfrm>
              <a:custGeom>
                <a:avLst/>
                <a:gdLst>
                  <a:gd name="T0" fmla="*/ 97 w 97"/>
                  <a:gd name="T1" fmla="*/ 2573 h 2573"/>
                  <a:gd name="T2" fmla="*/ 66 w 97"/>
                  <a:gd name="T3" fmla="*/ 2573 h 2573"/>
                  <a:gd name="T4" fmla="*/ 81 w 97"/>
                  <a:gd name="T5" fmla="*/ 1948 h 2573"/>
                  <a:gd name="T6" fmla="*/ 51 w 97"/>
                  <a:gd name="T7" fmla="*/ 1948 h 2573"/>
                  <a:gd name="T8" fmla="*/ 65 w 97"/>
                  <a:gd name="T9" fmla="*/ 1310 h 2573"/>
                  <a:gd name="T10" fmla="*/ 34 w 97"/>
                  <a:gd name="T11" fmla="*/ 1310 h 2573"/>
                  <a:gd name="T12" fmla="*/ 48 w 97"/>
                  <a:gd name="T13" fmla="*/ 662 h 2573"/>
                  <a:gd name="T14" fmla="*/ 17 w 97"/>
                  <a:gd name="T15" fmla="*/ 662 h 2573"/>
                  <a:gd name="T16" fmla="*/ 30 w 97"/>
                  <a:gd name="T17" fmla="*/ 0 h 2573"/>
                  <a:gd name="T18" fmla="*/ 0 w 97"/>
                  <a:gd name="T19" fmla="*/ 0 h 2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7" h="2573">
                    <a:moveTo>
                      <a:pt x="97" y="2573"/>
                    </a:moveTo>
                    <a:lnTo>
                      <a:pt x="66" y="2573"/>
                    </a:lnTo>
                    <a:moveTo>
                      <a:pt x="81" y="1948"/>
                    </a:moveTo>
                    <a:lnTo>
                      <a:pt x="51" y="1948"/>
                    </a:lnTo>
                    <a:moveTo>
                      <a:pt x="65" y="1310"/>
                    </a:moveTo>
                    <a:lnTo>
                      <a:pt x="34" y="1310"/>
                    </a:lnTo>
                    <a:moveTo>
                      <a:pt x="48" y="662"/>
                    </a:moveTo>
                    <a:lnTo>
                      <a:pt x="17" y="662"/>
                    </a:lnTo>
                    <a:moveTo>
                      <a:pt x="30" y="0"/>
                    </a:moveTo>
                    <a:lnTo>
                      <a:pt x="0" y="0"/>
                    </a:lnTo>
                  </a:path>
                </a:pathLst>
              </a:custGeom>
              <a:noFill/>
              <a:ln w="11113" cap="flat">
                <a:solidFill>
                  <a:srgbClr val="86868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8" name="Rectangle 723"/>
              <p:cNvSpPr>
                <a:spLocks noChangeArrowheads="1"/>
              </p:cNvSpPr>
              <p:nvPr/>
            </p:nvSpPr>
            <p:spPr bwMode="auto">
              <a:xfrm>
                <a:off x="18748" y="15165"/>
                <a:ext cx="9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709" name="Rectangle 724"/>
              <p:cNvSpPr>
                <a:spLocks noChangeArrowheads="1"/>
              </p:cNvSpPr>
              <p:nvPr/>
            </p:nvSpPr>
            <p:spPr bwMode="auto">
              <a:xfrm>
                <a:off x="18684" y="14539"/>
                <a:ext cx="196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50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711" name="Rectangle 725"/>
              <p:cNvSpPr>
                <a:spLocks noChangeArrowheads="1"/>
              </p:cNvSpPr>
              <p:nvPr/>
            </p:nvSpPr>
            <p:spPr bwMode="auto">
              <a:xfrm>
                <a:off x="18618" y="13902"/>
                <a:ext cx="29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100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712" name="Rectangle 726"/>
              <p:cNvSpPr>
                <a:spLocks noChangeArrowheads="1"/>
              </p:cNvSpPr>
              <p:nvPr/>
            </p:nvSpPr>
            <p:spPr bwMode="auto">
              <a:xfrm>
                <a:off x="18602" y="13254"/>
                <a:ext cx="29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150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713" name="Rectangle 727"/>
              <p:cNvSpPr>
                <a:spLocks noChangeArrowheads="1"/>
              </p:cNvSpPr>
              <p:nvPr/>
            </p:nvSpPr>
            <p:spPr bwMode="auto">
              <a:xfrm>
                <a:off x="18585" y="12592"/>
                <a:ext cx="29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200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714" name="Freeform 728"/>
              <p:cNvSpPr>
                <a:spLocks noEditPoints="1"/>
              </p:cNvSpPr>
              <p:nvPr/>
            </p:nvSpPr>
            <p:spPr bwMode="auto">
              <a:xfrm>
                <a:off x="19021" y="15229"/>
                <a:ext cx="2909" cy="361"/>
              </a:xfrm>
              <a:custGeom>
                <a:avLst/>
                <a:gdLst>
                  <a:gd name="T0" fmla="*/ 0 w 2909"/>
                  <a:gd name="T1" fmla="*/ 0 h 361"/>
                  <a:gd name="T2" fmla="*/ 0 w 2909"/>
                  <a:gd name="T3" fmla="*/ 33 h 361"/>
                  <a:gd name="T4" fmla="*/ 539 w 2909"/>
                  <a:gd name="T5" fmla="*/ 61 h 361"/>
                  <a:gd name="T6" fmla="*/ 539 w 2909"/>
                  <a:gd name="T7" fmla="*/ 94 h 361"/>
                  <a:gd name="T8" fmla="*/ 1099 w 2909"/>
                  <a:gd name="T9" fmla="*/ 124 h 361"/>
                  <a:gd name="T10" fmla="*/ 1099 w 2909"/>
                  <a:gd name="T11" fmla="*/ 157 h 361"/>
                  <a:gd name="T12" fmla="*/ 1680 w 2909"/>
                  <a:gd name="T13" fmla="*/ 189 h 361"/>
                  <a:gd name="T14" fmla="*/ 1680 w 2909"/>
                  <a:gd name="T15" fmla="*/ 222 h 361"/>
                  <a:gd name="T16" fmla="*/ 2282 w 2909"/>
                  <a:gd name="T17" fmla="*/ 257 h 361"/>
                  <a:gd name="T18" fmla="*/ 2282 w 2909"/>
                  <a:gd name="T19" fmla="*/ 291 h 361"/>
                  <a:gd name="T20" fmla="*/ 2909 w 2909"/>
                  <a:gd name="T21" fmla="*/ 328 h 361"/>
                  <a:gd name="T22" fmla="*/ 2909 w 2909"/>
                  <a:gd name="T23" fmla="*/ 361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09" h="361">
                    <a:moveTo>
                      <a:pt x="0" y="0"/>
                    </a:moveTo>
                    <a:lnTo>
                      <a:pt x="0" y="33"/>
                    </a:lnTo>
                    <a:moveTo>
                      <a:pt x="539" y="61"/>
                    </a:moveTo>
                    <a:lnTo>
                      <a:pt x="539" y="94"/>
                    </a:lnTo>
                    <a:moveTo>
                      <a:pt x="1099" y="124"/>
                    </a:moveTo>
                    <a:lnTo>
                      <a:pt x="1099" y="157"/>
                    </a:lnTo>
                    <a:moveTo>
                      <a:pt x="1680" y="189"/>
                    </a:moveTo>
                    <a:lnTo>
                      <a:pt x="1680" y="222"/>
                    </a:lnTo>
                    <a:moveTo>
                      <a:pt x="2282" y="257"/>
                    </a:moveTo>
                    <a:lnTo>
                      <a:pt x="2282" y="291"/>
                    </a:lnTo>
                    <a:moveTo>
                      <a:pt x="2909" y="328"/>
                    </a:moveTo>
                    <a:lnTo>
                      <a:pt x="2909" y="361"/>
                    </a:lnTo>
                  </a:path>
                </a:pathLst>
              </a:custGeom>
              <a:noFill/>
              <a:ln w="11113" cap="flat">
                <a:solidFill>
                  <a:srgbClr val="86868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5" name="Rectangle 729"/>
              <p:cNvSpPr>
                <a:spLocks noChangeArrowheads="1"/>
              </p:cNvSpPr>
              <p:nvPr/>
            </p:nvSpPr>
            <p:spPr bwMode="auto">
              <a:xfrm>
                <a:off x="19191" y="15337"/>
                <a:ext cx="39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2008</a:t>
                </a:r>
                <a:endPara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716" name="Rectangle 730"/>
              <p:cNvSpPr>
                <a:spLocks noChangeArrowheads="1"/>
              </p:cNvSpPr>
              <p:nvPr/>
            </p:nvSpPr>
            <p:spPr bwMode="auto">
              <a:xfrm>
                <a:off x="19741" y="15398"/>
                <a:ext cx="39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2009</a:t>
                </a:r>
                <a:endPara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717" name="Rectangle 731"/>
              <p:cNvSpPr>
                <a:spLocks noChangeArrowheads="1"/>
              </p:cNvSpPr>
              <p:nvPr/>
            </p:nvSpPr>
            <p:spPr bwMode="auto">
              <a:xfrm>
                <a:off x="20311" y="15463"/>
                <a:ext cx="39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2010</a:t>
                </a:r>
                <a:endPara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718" name="Rectangle 732"/>
              <p:cNvSpPr>
                <a:spLocks noChangeArrowheads="1"/>
              </p:cNvSpPr>
              <p:nvPr/>
            </p:nvSpPr>
            <p:spPr bwMode="auto">
              <a:xfrm>
                <a:off x="20902" y="15529"/>
                <a:ext cx="39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2011</a:t>
                </a:r>
                <a:endPara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719" name="Rectangle 733"/>
              <p:cNvSpPr>
                <a:spLocks noChangeArrowheads="1"/>
              </p:cNvSpPr>
              <p:nvPr/>
            </p:nvSpPr>
            <p:spPr bwMode="auto">
              <a:xfrm>
                <a:off x="21516" y="15599"/>
                <a:ext cx="39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2012</a:t>
                </a:r>
                <a:endPara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720" name="Rectangle 734"/>
              <p:cNvSpPr>
                <a:spLocks noChangeArrowheads="1"/>
              </p:cNvSpPr>
              <p:nvPr/>
            </p:nvSpPr>
            <p:spPr bwMode="auto">
              <a:xfrm>
                <a:off x="19200" y="14838"/>
                <a:ext cx="24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5.0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725" name="Rectangle 735"/>
              <p:cNvSpPr>
                <a:spLocks noChangeArrowheads="1"/>
              </p:cNvSpPr>
              <p:nvPr/>
            </p:nvSpPr>
            <p:spPr bwMode="auto">
              <a:xfrm>
                <a:off x="19818" y="14838"/>
                <a:ext cx="34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13.5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726" name="Rectangle 736"/>
              <p:cNvSpPr>
                <a:spLocks noChangeArrowheads="1"/>
              </p:cNvSpPr>
              <p:nvPr/>
            </p:nvSpPr>
            <p:spPr bwMode="auto">
              <a:xfrm>
                <a:off x="20416" y="15078"/>
                <a:ext cx="24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0.0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727" name="Rectangle 737"/>
              <p:cNvSpPr>
                <a:spLocks noChangeArrowheads="1"/>
              </p:cNvSpPr>
              <p:nvPr/>
            </p:nvSpPr>
            <p:spPr bwMode="auto">
              <a:xfrm>
                <a:off x="21000" y="15078"/>
                <a:ext cx="24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7.0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728" name="Rectangle 738"/>
              <p:cNvSpPr>
                <a:spLocks noChangeArrowheads="1"/>
              </p:cNvSpPr>
              <p:nvPr/>
            </p:nvSpPr>
            <p:spPr bwMode="auto">
              <a:xfrm>
                <a:off x="21606" y="15174"/>
                <a:ext cx="24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2.5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750" name="Rectangle 754"/>
              <p:cNvSpPr>
                <a:spLocks noChangeArrowheads="1"/>
              </p:cNvSpPr>
              <p:nvPr/>
            </p:nvSpPr>
            <p:spPr bwMode="auto">
              <a:xfrm>
                <a:off x="20193" y="13350"/>
                <a:ext cx="34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95.9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751" name="Rectangle 755"/>
              <p:cNvSpPr>
                <a:spLocks noChangeArrowheads="1"/>
              </p:cNvSpPr>
              <p:nvPr/>
            </p:nvSpPr>
            <p:spPr bwMode="auto">
              <a:xfrm>
                <a:off x="20664" y="13472"/>
                <a:ext cx="34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87.1</a:t>
                </a:r>
                <a:endPara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752" name="Rectangle 756"/>
              <p:cNvSpPr>
                <a:spLocks noChangeArrowheads="1"/>
              </p:cNvSpPr>
              <p:nvPr/>
            </p:nvSpPr>
            <p:spPr bwMode="auto">
              <a:xfrm>
                <a:off x="21148" y="13609"/>
                <a:ext cx="34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77.2</a:t>
                </a:r>
                <a:endPara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753" name="Rectangle 757"/>
              <p:cNvSpPr>
                <a:spLocks noChangeArrowheads="1"/>
              </p:cNvSpPr>
              <p:nvPr/>
            </p:nvSpPr>
            <p:spPr bwMode="auto">
              <a:xfrm>
                <a:off x="21646" y="13674"/>
                <a:ext cx="34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74.3</a:t>
                </a:r>
                <a:endPara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754" name="Rectangle 758"/>
              <p:cNvSpPr>
                <a:spLocks noChangeArrowheads="1"/>
              </p:cNvSpPr>
              <p:nvPr/>
            </p:nvSpPr>
            <p:spPr bwMode="auto">
              <a:xfrm>
                <a:off x="22160" y="13797"/>
                <a:ext cx="34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66.3</a:t>
                </a:r>
                <a:endPara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2182" name="Rectangle 770"/>
              <p:cNvSpPr>
                <a:spLocks noChangeArrowheads="1"/>
              </p:cNvSpPr>
              <p:nvPr/>
            </p:nvSpPr>
            <p:spPr bwMode="auto">
              <a:xfrm>
                <a:off x="23150" y="13572"/>
                <a:ext cx="495" cy="1"/>
              </a:xfrm>
              <a:prstGeom prst="rect">
                <a:avLst/>
              </a:pr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" name="Rectangle 771"/>
              <p:cNvSpPr>
                <a:spLocks noChangeArrowheads="1"/>
              </p:cNvSpPr>
              <p:nvPr/>
            </p:nvSpPr>
            <p:spPr bwMode="auto">
              <a:xfrm>
                <a:off x="23647" y="13576"/>
                <a:ext cx="2" cy="136"/>
              </a:xfrm>
              <a:prstGeom prst="rect">
                <a:avLst/>
              </a:pr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6" name="Rectangle 774"/>
              <p:cNvSpPr>
                <a:spLocks noChangeArrowheads="1"/>
              </p:cNvSpPr>
              <p:nvPr/>
            </p:nvSpPr>
            <p:spPr bwMode="auto">
              <a:xfrm>
                <a:off x="18528" y="12096"/>
                <a:ext cx="7" cy="4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87" name="Rectangle 775"/>
              <p:cNvSpPr>
                <a:spLocks noChangeArrowheads="1"/>
              </p:cNvSpPr>
              <p:nvPr/>
            </p:nvSpPr>
            <p:spPr bwMode="auto">
              <a:xfrm>
                <a:off x="18528" y="12096"/>
                <a:ext cx="7" cy="4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88" name="Rectangle 776"/>
              <p:cNvSpPr>
                <a:spLocks noChangeArrowheads="1"/>
              </p:cNvSpPr>
              <p:nvPr/>
            </p:nvSpPr>
            <p:spPr bwMode="auto">
              <a:xfrm>
                <a:off x="18528" y="12096"/>
                <a:ext cx="7" cy="4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89" name="Rectangle 777"/>
              <p:cNvSpPr>
                <a:spLocks noChangeArrowheads="1"/>
              </p:cNvSpPr>
              <p:nvPr/>
            </p:nvSpPr>
            <p:spPr bwMode="auto">
              <a:xfrm>
                <a:off x="18528" y="12096"/>
                <a:ext cx="7" cy="4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90" name="Rectangle 778"/>
              <p:cNvSpPr>
                <a:spLocks noChangeArrowheads="1"/>
              </p:cNvSpPr>
              <p:nvPr/>
            </p:nvSpPr>
            <p:spPr bwMode="auto">
              <a:xfrm>
                <a:off x="18528" y="12096"/>
                <a:ext cx="7" cy="4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91" name="Rectangle 779"/>
              <p:cNvSpPr>
                <a:spLocks noChangeArrowheads="1"/>
              </p:cNvSpPr>
              <p:nvPr/>
            </p:nvSpPr>
            <p:spPr bwMode="auto">
              <a:xfrm>
                <a:off x="18528" y="12096"/>
                <a:ext cx="7" cy="4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92" name="Rectangle 780"/>
              <p:cNvSpPr>
                <a:spLocks noChangeArrowheads="1"/>
              </p:cNvSpPr>
              <p:nvPr/>
            </p:nvSpPr>
            <p:spPr bwMode="auto">
              <a:xfrm>
                <a:off x="18528" y="12096"/>
                <a:ext cx="7" cy="4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93" name="Rectangle 781"/>
              <p:cNvSpPr>
                <a:spLocks noChangeArrowheads="1"/>
              </p:cNvSpPr>
              <p:nvPr/>
            </p:nvSpPr>
            <p:spPr bwMode="auto">
              <a:xfrm>
                <a:off x="18528" y="12096"/>
                <a:ext cx="7" cy="4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94" name="Rectangle 782"/>
              <p:cNvSpPr>
                <a:spLocks noChangeArrowheads="1"/>
              </p:cNvSpPr>
              <p:nvPr/>
            </p:nvSpPr>
            <p:spPr bwMode="auto">
              <a:xfrm>
                <a:off x="18528" y="12096"/>
                <a:ext cx="7" cy="4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95" name="Rectangle 783"/>
              <p:cNvSpPr>
                <a:spLocks noChangeArrowheads="1"/>
              </p:cNvSpPr>
              <p:nvPr/>
            </p:nvSpPr>
            <p:spPr bwMode="auto">
              <a:xfrm>
                <a:off x="18528" y="12096"/>
                <a:ext cx="7" cy="4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808" name="Picture 784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47" y="13573"/>
                <a:ext cx="4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09" name="Picture 785"/>
              <p:cNvPicPr>
                <a:picLocks noChangeAspect="1" noChangeArrowheads="1"/>
              </p:cNvPicPr>
              <p:nvPr/>
            </p:nvPicPr>
            <p:blipFill>
              <a:blip r:embed="rId4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43" y="13573"/>
                <a:ext cx="3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10" name="Picture 786"/>
              <p:cNvPicPr>
                <a:picLocks noChangeAspect="1" noChangeArrowheads="1"/>
              </p:cNvPicPr>
              <p:nvPr/>
            </p:nvPicPr>
            <p:blipFill>
              <a:blip r:embed="rId4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47" y="13710"/>
                <a:ext cx="4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11" name="Picture 787"/>
              <p:cNvPicPr>
                <a:picLocks noChangeAspect="1" noChangeArrowheads="1"/>
              </p:cNvPicPr>
              <p:nvPr/>
            </p:nvPicPr>
            <p:blipFill>
              <a:blip r:embed="rId4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43" y="13710"/>
                <a:ext cx="3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01" name="Rectangle 794"/>
              <p:cNvSpPr>
                <a:spLocks noChangeArrowheads="1"/>
              </p:cNvSpPr>
              <p:nvPr/>
            </p:nvSpPr>
            <p:spPr bwMode="auto">
              <a:xfrm>
                <a:off x="18528" y="12096"/>
                <a:ext cx="7" cy="4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02" name="Rectangle 795"/>
              <p:cNvSpPr>
                <a:spLocks noChangeArrowheads="1"/>
              </p:cNvSpPr>
              <p:nvPr/>
            </p:nvSpPr>
            <p:spPr bwMode="auto">
              <a:xfrm>
                <a:off x="18528" y="12096"/>
                <a:ext cx="7" cy="4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03" name="Rectangle 796"/>
              <p:cNvSpPr>
                <a:spLocks noChangeArrowheads="1"/>
              </p:cNvSpPr>
              <p:nvPr/>
            </p:nvSpPr>
            <p:spPr bwMode="auto">
              <a:xfrm>
                <a:off x="18528" y="12096"/>
                <a:ext cx="7" cy="4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04" name="Rectangle 797"/>
              <p:cNvSpPr>
                <a:spLocks noChangeArrowheads="1"/>
              </p:cNvSpPr>
              <p:nvPr/>
            </p:nvSpPr>
            <p:spPr bwMode="auto">
              <a:xfrm>
                <a:off x="18528" y="12096"/>
                <a:ext cx="7" cy="4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05" name="Rectangle 798"/>
              <p:cNvSpPr>
                <a:spLocks noChangeArrowheads="1"/>
              </p:cNvSpPr>
              <p:nvPr/>
            </p:nvSpPr>
            <p:spPr bwMode="auto">
              <a:xfrm>
                <a:off x="18528" y="12096"/>
                <a:ext cx="7" cy="4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06" name="Rectangle 799"/>
              <p:cNvSpPr>
                <a:spLocks noChangeArrowheads="1"/>
              </p:cNvSpPr>
              <p:nvPr/>
            </p:nvSpPr>
            <p:spPr bwMode="auto">
              <a:xfrm>
                <a:off x="18528" y="12096"/>
                <a:ext cx="7" cy="4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07" name="Rectangle 800"/>
              <p:cNvSpPr>
                <a:spLocks noChangeArrowheads="1"/>
              </p:cNvSpPr>
              <p:nvPr/>
            </p:nvSpPr>
            <p:spPr bwMode="auto">
              <a:xfrm>
                <a:off x="18528" y="12096"/>
                <a:ext cx="7" cy="4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92" name="Rectangle 801"/>
              <p:cNvSpPr>
                <a:spLocks noChangeArrowheads="1"/>
              </p:cNvSpPr>
              <p:nvPr/>
            </p:nvSpPr>
            <p:spPr bwMode="auto">
              <a:xfrm>
                <a:off x="18528" y="12096"/>
                <a:ext cx="7" cy="4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93" name="Rectangle 802"/>
              <p:cNvSpPr>
                <a:spLocks noChangeArrowheads="1"/>
              </p:cNvSpPr>
              <p:nvPr/>
            </p:nvSpPr>
            <p:spPr bwMode="auto">
              <a:xfrm>
                <a:off x="18528" y="12096"/>
                <a:ext cx="7" cy="4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94" name="Rectangle 803"/>
              <p:cNvSpPr>
                <a:spLocks noChangeArrowheads="1"/>
              </p:cNvSpPr>
              <p:nvPr/>
            </p:nvSpPr>
            <p:spPr bwMode="auto">
              <a:xfrm>
                <a:off x="18528" y="12096"/>
                <a:ext cx="7" cy="4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828" name="Picture 804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606" y="15924"/>
                <a:ext cx="4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29" name="Picture 805"/>
              <p:cNvPicPr>
                <a:picLocks noChangeAspect="1" noChangeArrowheads="1"/>
              </p:cNvPicPr>
              <p:nvPr/>
            </p:nvPicPr>
            <p:blipFill>
              <a:blip r:embed="rId4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30" y="15924"/>
                <a:ext cx="4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30" name="Picture 806"/>
              <p:cNvPicPr>
                <a:picLocks noChangeAspect="1" noChangeArrowheads="1"/>
              </p:cNvPicPr>
              <p:nvPr/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606" y="16060"/>
                <a:ext cx="4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31" name="Picture 807"/>
              <p:cNvPicPr>
                <a:picLocks noChangeAspect="1" noChangeArrowheads="1"/>
              </p:cNvPicPr>
              <p:nvPr/>
            </p:nvPicPr>
            <p:blipFill>
              <a:blip r:embed="rId4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30" y="16060"/>
                <a:ext cx="4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37" name="Picture 813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606" y="12160"/>
                <a:ext cx="4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38" name="Picture 814"/>
              <p:cNvPicPr>
                <a:picLocks noChangeAspect="1" noChangeArrowheads="1"/>
              </p:cNvPicPr>
              <p:nvPr/>
            </p:nvPicPr>
            <p:blipFill>
              <a:blip r:embed="rId5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77" y="12160"/>
                <a:ext cx="4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39" name="Picture 815"/>
              <p:cNvPicPr>
                <a:picLocks noChangeAspect="1" noChangeArrowheads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606" y="12296"/>
                <a:ext cx="4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0" name="Picture 816"/>
              <p:cNvPicPr>
                <a:picLocks noChangeAspect="1" noChangeArrowheads="1"/>
              </p:cNvPicPr>
              <p:nvPr/>
            </p:nvPicPr>
            <p:blipFill>
              <a:blip r:embed="rId5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77" y="12296"/>
                <a:ext cx="4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15466059" y="31648952"/>
              <a:ext cx="18442941" cy="507448"/>
              <a:chOff x="14590089" y="31191621"/>
              <a:chExt cx="18442941" cy="507448"/>
            </a:xfrm>
          </p:grpSpPr>
          <p:sp>
            <p:nvSpPr>
              <p:cNvPr id="1530" name="Freeform 128"/>
              <p:cNvSpPr>
                <a:spLocks/>
              </p:cNvSpPr>
              <p:nvPr/>
            </p:nvSpPr>
            <p:spPr bwMode="auto">
              <a:xfrm>
                <a:off x="14590089" y="31395341"/>
                <a:ext cx="1716486" cy="46300"/>
              </a:xfrm>
              <a:custGeom>
                <a:avLst/>
                <a:gdLst>
                  <a:gd name="T0" fmla="*/ 36 w 712"/>
                  <a:gd name="T1" fmla="*/ 0 h 72"/>
                  <a:gd name="T2" fmla="*/ 676 w 712"/>
                  <a:gd name="T3" fmla="*/ 0 h 72"/>
                  <a:gd name="T4" fmla="*/ 712 w 712"/>
                  <a:gd name="T5" fmla="*/ 36 h 72"/>
                  <a:gd name="T6" fmla="*/ 676 w 712"/>
                  <a:gd name="T7" fmla="*/ 72 h 72"/>
                  <a:gd name="T8" fmla="*/ 36 w 712"/>
                  <a:gd name="T9" fmla="*/ 72 h 72"/>
                  <a:gd name="T10" fmla="*/ 0 w 712"/>
                  <a:gd name="T11" fmla="*/ 36 h 72"/>
                  <a:gd name="T12" fmla="*/ 36 w 712"/>
                  <a:gd name="T1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2" h="72">
                    <a:moveTo>
                      <a:pt x="36" y="0"/>
                    </a:moveTo>
                    <a:lnTo>
                      <a:pt x="676" y="0"/>
                    </a:lnTo>
                    <a:cubicBezTo>
                      <a:pt x="696" y="0"/>
                      <a:pt x="712" y="17"/>
                      <a:pt x="712" y="36"/>
                    </a:cubicBezTo>
                    <a:cubicBezTo>
                      <a:pt x="712" y="56"/>
                      <a:pt x="696" y="72"/>
                      <a:pt x="676" y="72"/>
                    </a:cubicBezTo>
                    <a:lnTo>
                      <a:pt x="36" y="72"/>
                    </a:lnTo>
                    <a:cubicBezTo>
                      <a:pt x="17" y="72"/>
                      <a:pt x="0" y="56"/>
                      <a:pt x="0" y="36"/>
                    </a:cubicBezTo>
                    <a:cubicBezTo>
                      <a:pt x="0" y="17"/>
                      <a:pt x="17" y="0"/>
                      <a:pt x="36" y="0"/>
                    </a:cubicBezTo>
                    <a:close/>
                  </a:path>
                </a:pathLst>
              </a:custGeom>
              <a:solidFill>
                <a:srgbClr val="558ED5"/>
              </a:solidFill>
              <a:ln w="1588" cap="flat">
                <a:solidFill>
                  <a:srgbClr val="558ED5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1" name="Freeform 129"/>
              <p:cNvSpPr>
                <a:spLocks noEditPoints="1"/>
              </p:cNvSpPr>
              <p:nvPr/>
            </p:nvSpPr>
            <p:spPr bwMode="auto">
              <a:xfrm>
                <a:off x="15291886" y="31286073"/>
                <a:ext cx="328802" cy="261132"/>
              </a:xfrm>
              <a:custGeom>
                <a:avLst/>
                <a:gdLst>
                  <a:gd name="T0" fmla="*/ 213 w 471"/>
                  <a:gd name="T1" fmla="*/ 13 h 471"/>
                  <a:gd name="T2" fmla="*/ 258 w 471"/>
                  <a:gd name="T3" fmla="*/ 13 h 471"/>
                  <a:gd name="T4" fmla="*/ 458 w 471"/>
                  <a:gd name="T5" fmla="*/ 213 h 471"/>
                  <a:gd name="T6" fmla="*/ 458 w 471"/>
                  <a:gd name="T7" fmla="*/ 258 h 471"/>
                  <a:gd name="T8" fmla="*/ 258 w 471"/>
                  <a:gd name="T9" fmla="*/ 458 h 471"/>
                  <a:gd name="T10" fmla="*/ 213 w 471"/>
                  <a:gd name="T11" fmla="*/ 458 h 471"/>
                  <a:gd name="T12" fmla="*/ 13 w 471"/>
                  <a:gd name="T13" fmla="*/ 258 h 471"/>
                  <a:gd name="T14" fmla="*/ 13 w 471"/>
                  <a:gd name="T15" fmla="*/ 213 h 471"/>
                  <a:gd name="T16" fmla="*/ 213 w 471"/>
                  <a:gd name="T17" fmla="*/ 13 h 471"/>
                  <a:gd name="T18" fmla="*/ 58 w 471"/>
                  <a:gd name="T19" fmla="*/ 258 h 471"/>
                  <a:gd name="T20" fmla="*/ 58 w 471"/>
                  <a:gd name="T21" fmla="*/ 213 h 471"/>
                  <a:gd name="T22" fmla="*/ 258 w 471"/>
                  <a:gd name="T23" fmla="*/ 413 h 471"/>
                  <a:gd name="T24" fmla="*/ 213 w 471"/>
                  <a:gd name="T25" fmla="*/ 413 h 471"/>
                  <a:gd name="T26" fmla="*/ 413 w 471"/>
                  <a:gd name="T27" fmla="*/ 213 h 471"/>
                  <a:gd name="T28" fmla="*/ 413 w 471"/>
                  <a:gd name="T29" fmla="*/ 258 h 471"/>
                  <a:gd name="T30" fmla="*/ 213 w 471"/>
                  <a:gd name="T31" fmla="*/ 58 h 471"/>
                  <a:gd name="T32" fmla="*/ 258 w 471"/>
                  <a:gd name="T33" fmla="*/ 58 h 471"/>
                  <a:gd name="T34" fmla="*/ 58 w 471"/>
                  <a:gd name="T35" fmla="*/ 258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71" h="471">
                    <a:moveTo>
                      <a:pt x="213" y="13"/>
                    </a:moveTo>
                    <a:cubicBezTo>
                      <a:pt x="225" y="0"/>
                      <a:pt x="246" y="0"/>
                      <a:pt x="258" y="13"/>
                    </a:cubicBezTo>
                    <a:lnTo>
                      <a:pt x="458" y="213"/>
                    </a:lnTo>
                    <a:cubicBezTo>
                      <a:pt x="471" y="225"/>
                      <a:pt x="471" y="246"/>
                      <a:pt x="458" y="258"/>
                    </a:cubicBezTo>
                    <a:lnTo>
                      <a:pt x="258" y="458"/>
                    </a:lnTo>
                    <a:cubicBezTo>
                      <a:pt x="246" y="471"/>
                      <a:pt x="225" y="471"/>
                      <a:pt x="213" y="458"/>
                    </a:cubicBezTo>
                    <a:lnTo>
                      <a:pt x="13" y="258"/>
                    </a:lnTo>
                    <a:cubicBezTo>
                      <a:pt x="0" y="246"/>
                      <a:pt x="0" y="225"/>
                      <a:pt x="13" y="213"/>
                    </a:cubicBezTo>
                    <a:lnTo>
                      <a:pt x="213" y="13"/>
                    </a:lnTo>
                    <a:close/>
                    <a:moveTo>
                      <a:pt x="58" y="258"/>
                    </a:moveTo>
                    <a:lnTo>
                      <a:pt x="58" y="213"/>
                    </a:lnTo>
                    <a:lnTo>
                      <a:pt x="258" y="413"/>
                    </a:lnTo>
                    <a:lnTo>
                      <a:pt x="213" y="413"/>
                    </a:lnTo>
                    <a:lnTo>
                      <a:pt x="413" y="213"/>
                    </a:lnTo>
                    <a:lnTo>
                      <a:pt x="413" y="258"/>
                    </a:lnTo>
                    <a:lnTo>
                      <a:pt x="213" y="58"/>
                    </a:lnTo>
                    <a:lnTo>
                      <a:pt x="258" y="58"/>
                    </a:lnTo>
                    <a:lnTo>
                      <a:pt x="58" y="258"/>
                    </a:lnTo>
                    <a:close/>
                  </a:path>
                </a:pathLst>
              </a:custGeom>
              <a:solidFill>
                <a:srgbClr val="558ED5"/>
              </a:solidFill>
              <a:ln w="1588" cap="flat">
                <a:solidFill>
                  <a:srgbClr val="558ED5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2" name="Rectangle 130"/>
              <p:cNvSpPr>
                <a:spLocks noChangeArrowheads="1"/>
              </p:cNvSpPr>
              <p:nvPr/>
            </p:nvSpPr>
            <p:spPr bwMode="auto">
              <a:xfrm>
                <a:off x="16534615" y="31191621"/>
                <a:ext cx="1295761" cy="431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Air Force</a:t>
                </a:r>
                <a:endPara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533" name="Freeform 131"/>
              <p:cNvSpPr>
                <a:spLocks/>
              </p:cNvSpPr>
              <p:nvPr/>
            </p:nvSpPr>
            <p:spPr bwMode="auto">
              <a:xfrm>
                <a:off x="18392521" y="31441641"/>
                <a:ext cx="1720021" cy="46300"/>
              </a:xfrm>
              <a:custGeom>
                <a:avLst/>
                <a:gdLst>
                  <a:gd name="T0" fmla="*/ 36 w 712"/>
                  <a:gd name="T1" fmla="*/ 0 h 72"/>
                  <a:gd name="T2" fmla="*/ 676 w 712"/>
                  <a:gd name="T3" fmla="*/ 0 h 72"/>
                  <a:gd name="T4" fmla="*/ 712 w 712"/>
                  <a:gd name="T5" fmla="*/ 36 h 72"/>
                  <a:gd name="T6" fmla="*/ 676 w 712"/>
                  <a:gd name="T7" fmla="*/ 72 h 72"/>
                  <a:gd name="T8" fmla="*/ 36 w 712"/>
                  <a:gd name="T9" fmla="*/ 72 h 72"/>
                  <a:gd name="T10" fmla="*/ 0 w 712"/>
                  <a:gd name="T11" fmla="*/ 36 h 72"/>
                  <a:gd name="T12" fmla="*/ 36 w 712"/>
                  <a:gd name="T1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2" h="72">
                    <a:moveTo>
                      <a:pt x="36" y="0"/>
                    </a:moveTo>
                    <a:lnTo>
                      <a:pt x="676" y="0"/>
                    </a:lnTo>
                    <a:cubicBezTo>
                      <a:pt x="696" y="0"/>
                      <a:pt x="712" y="17"/>
                      <a:pt x="712" y="36"/>
                    </a:cubicBezTo>
                    <a:cubicBezTo>
                      <a:pt x="712" y="56"/>
                      <a:pt x="696" y="72"/>
                      <a:pt x="676" y="72"/>
                    </a:cubicBezTo>
                    <a:lnTo>
                      <a:pt x="36" y="72"/>
                    </a:lnTo>
                    <a:cubicBezTo>
                      <a:pt x="17" y="72"/>
                      <a:pt x="0" y="56"/>
                      <a:pt x="0" y="36"/>
                    </a:cubicBezTo>
                    <a:cubicBezTo>
                      <a:pt x="0" y="17"/>
                      <a:pt x="17" y="0"/>
                      <a:pt x="36" y="0"/>
                    </a:cubicBezTo>
                    <a:close/>
                  </a:path>
                </a:pathLst>
              </a:custGeom>
              <a:solidFill>
                <a:srgbClr val="4F6228"/>
              </a:solidFill>
              <a:ln w="1588" cap="flat">
                <a:solidFill>
                  <a:srgbClr val="4F6228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4" name="Freeform 132"/>
              <p:cNvSpPr>
                <a:spLocks noEditPoints="1"/>
              </p:cNvSpPr>
              <p:nvPr/>
            </p:nvSpPr>
            <p:spPr bwMode="auto">
              <a:xfrm>
                <a:off x="19126137" y="31358301"/>
                <a:ext cx="328802" cy="264836"/>
              </a:xfrm>
              <a:custGeom>
                <a:avLst/>
                <a:gdLst>
                  <a:gd name="T0" fmla="*/ 0 w 464"/>
                  <a:gd name="T1" fmla="*/ 32 h 464"/>
                  <a:gd name="T2" fmla="*/ 32 w 464"/>
                  <a:gd name="T3" fmla="*/ 0 h 464"/>
                  <a:gd name="T4" fmla="*/ 432 w 464"/>
                  <a:gd name="T5" fmla="*/ 0 h 464"/>
                  <a:gd name="T6" fmla="*/ 464 w 464"/>
                  <a:gd name="T7" fmla="*/ 32 h 464"/>
                  <a:gd name="T8" fmla="*/ 464 w 464"/>
                  <a:gd name="T9" fmla="*/ 432 h 464"/>
                  <a:gd name="T10" fmla="*/ 432 w 464"/>
                  <a:gd name="T11" fmla="*/ 464 h 464"/>
                  <a:gd name="T12" fmla="*/ 32 w 464"/>
                  <a:gd name="T13" fmla="*/ 464 h 464"/>
                  <a:gd name="T14" fmla="*/ 0 w 464"/>
                  <a:gd name="T15" fmla="*/ 432 h 464"/>
                  <a:gd name="T16" fmla="*/ 0 w 464"/>
                  <a:gd name="T17" fmla="*/ 32 h 464"/>
                  <a:gd name="T18" fmla="*/ 64 w 464"/>
                  <a:gd name="T19" fmla="*/ 432 h 464"/>
                  <a:gd name="T20" fmla="*/ 32 w 464"/>
                  <a:gd name="T21" fmla="*/ 400 h 464"/>
                  <a:gd name="T22" fmla="*/ 432 w 464"/>
                  <a:gd name="T23" fmla="*/ 400 h 464"/>
                  <a:gd name="T24" fmla="*/ 400 w 464"/>
                  <a:gd name="T25" fmla="*/ 432 h 464"/>
                  <a:gd name="T26" fmla="*/ 400 w 464"/>
                  <a:gd name="T27" fmla="*/ 32 h 464"/>
                  <a:gd name="T28" fmla="*/ 432 w 464"/>
                  <a:gd name="T29" fmla="*/ 64 h 464"/>
                  <a:gd name="T30" fmla="*/ 32 w 464"/>
                  <a:gd name="T31" fmla="*/ 64 h 464"/>
                  <a:gd name="T32" fmla="*/ 64 w 464"/>
                  <a:gd name="T33" fmla="*/ 32 h 464"/>
                  <a:gd name="T34" fmla="*/ 64 w 464"/>
                  <a:gd name="T35" fmla="*/ 432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4" h="464">
                    <a:moveTo>
                      <a:pt x="0" y="32"/>
                    </a:moveTo>
                    <a:cubicBezTo>
                      <a:pt x="0" y="15"/>
                      <a:pt x="15" y="0"/>
                      <a:pt x="32" y="0"/>
                    </a:cubicBezTo>
                    <a:lnTo>
                      <a:pt x="432" y="0"/>
                    </a:lnTo>
                    <a:cubicBezTo>
                      <a:pt x="450" y="0"/>
                      <a:pt x="464" y="15"/>
                      <a:pt x="464" y="32"/>
                    </a:cubicBezTo>
                    <a:lnTo>
                      <a:pt x="464" y="432"/>
                    </a:lnTo>
                    <a:cubicBezTo>
                      <a:pt x="464" y="450"/>
                      <a:pt x="450" y="464"/>
                      <a:pt x="432" y="464"/>
                    </a:cubicBezTo>
                    <a:lnTo>
                      <a:pt x="32" y="464"/>
                    </a:lnTo>
                    <a:cubicBezTo>
                      <a:pt x="15" y="464"/>
                      <a:pt x="0" y="450"/>
                      <a:pt x="0" y="432"/>
                    </a:cubicBezTo>
                    <a:lnTo>
                      <a:pt x="0" y="32"/>
                    </a:lnTo>
                    <a:close/>
                    <a:moveTo>
                      <a:pt x="64" y="432"/>
                    </a:moveTo>
                    <a:lnTo>
                      <a:pt x="32" y="400"/>
                    </a:lnTo>
                    <a:lnTo>
                      <a:pt x="432" y="400"/>
                    </a:lnTo>
                    <a:lnTo>
                      <a:pt x="400" y="432"/>
                    </a:lnTo>
                    <a:lnTo>
                      <a:pt x="400" y="32"/>
                    </a:lnTo>
                    <a:lnTo>
                      <a:pt x="432" y="64"/>
                    </a:lnTo>
                    <a:lnTo>
                      <a:pt x="32" y="64"/>
                    </a:lnTo>
                    <a:lnTo>
                      <a:pt x="64" y="32"/>
                    </a:lnTo>
                    <a:lnTo>
                      <a:pt x="64" y="432"/>
                    </a:lnTo>
                    <a:close/>
                  </a:path>
                </a:pathLst>
              </a:custGeom>
              <a:solidFill>
                <a:srgbClr val="4F6228"/>
              </a:solidFill>
              <a:ln w="1588" cap="flat">
                <a:solidFill>
                  <a:srgbClr val="4F6228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5" name="Rectangle 133"/>
              <p:cNvSpPr>
                <a:spLocks noChangeArrowheads="1"/>
              </p:cNvSpPr>
              <p:nvPr/>
            </p:nvSpPr>
            <p:spPr bwMode="auto">
              <a:xfrm>
                <a:off x="20331743" y="31245329"/>
                <a:ext cx="776042" cy="431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Army</a:t>
                </a:r>
                <a:endPara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568" name="Freeform 134"/>
              <p:cNvSpPr>
                <a:spLocks/>
              </p:cNvSpPr>
              <p:nvPr/>
            </p:nvSpPr>
            <p:spPr bwMode="auto">
              <a:xfrm>
                <a:off x="22173739" y="31441641"/>
                <a:ext cx="1720021" cy="46300"/>
              </a:xfrm>
              <a:custGeom>
                <a:avLst/>
                <a:gdLst>
                  <a:gd name="T0" fmla="*/ 44 w 728"/>
                  <a:gd name="T1" fmla="*/ 0 h 88"/>
                  <a:gd name="T2" fmla="*/ 684 w 728"/>
                  <a:gd name="T3" fmla="*/ 0 h 88"/>
                  <a:gd name="T4" fmla="*/ 728 w 728"/>
                  <a:gd name="T5" fmla="*/ 44 h 88"/>
                  <a:gd name="T6" fmla="*/ 684 w 728"/>
                  <a:gd name="T7" fmla="*/ 88 h 88"/>
                  <a:gd name="T8" fmla="*/ 44 w 728"/>
                  <a:gd name="T9" fmla="*/ 88 h 88"/>
                  <a:gd name="T10" fmla="*/ 0 w 728"/>
                  <a:gd name="T11" fmla="*/ 44 h 88"/>
                  <a:gd name="T12" fmla="*/ 44 w 728"/>
                  <a:gd name="T13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8" h="88">
                    <a:moveTo>
                      <a:pt x="44" y="0"/>
                    </a:moveTo>
                    <a:lnTo>
                      <a:pt x="684" y="0"/>
                    </a:lnTo>
                    <a:cubicBezTo>
                      <a:pt x="709" y="0"/>
                      <a:pt x="728" y="20"/>
                      <a:pt x="728" y="44"/>
                    </a:cubicBezTo>
                    <a:cubicBezTo>
                      <a:pt x="728" y="69"/>
                      <a:pt x="709" y="88"/>
                      <a:pt x="684" y="88"/>
                    </a:cubicBezTo>
                    <a:lnTo>
                      <a:pt x="44" y="88"/>
                    </a:lnTo>
                    <a:cubicBezTo>
                      <a:pt x="20" y="88"/>
                      <a:pt x="0" y="69"/>
                      <a:pt x="0" y="44"/>
                    </a:cubicBezTo>
                    <a:cubicBezTo>
                      <a:pt x="0" y="20"/>
                      <a:pt x="20" y="0"/>
                      <a:pt x="44" y="0"/>
                    </a:cubicBezTo>
                    <a:close/>
                  </a:path>
                </a:pathLst>
              </a:custGeom>
              <a:solidFill>
                <a:srgbClr val="F79646"/>
              </a:solidFill>
              <a:ln w="1588" cap="flat">
                <a:solidFill>
                  <a:srgbClr val="F79646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" name="Freeform 135"/>
              <p:cNvSpPr>
                <a:spLocks noEditPoints="1"/>
              </p:cNvSpPr>
              <p:nvPr/>
            </p:nvSpPr>
            <p:spPr bwMode="auto">
              <a:xfrm>
                <a:off x="22859626" y="31319409"/>
                <a:ext cx="328802" cy="264836"/>
              </a:xfrm>
              <a:custGeom>
                <a:avLst/>
                <a:gdLst>
                  <a:gd name="T0" fmla="*/ 205 w 467"/>
                  <a:gd name="T1" fmla="*/ 17 h 464"/>
                  <a:gd name="T2" fmla="*/ 233 w 467"/>
                  <a:gd name="T3" fmla="*/ 0 h 464"/>
                  <a:gd name="T4" fmla="*/ 262 w 467"/>
                  <a:gd name="T5" fmla="*/ 17 h 464"/>
                  <a:gd name="T6" fmla="*/ 462 w 467"/>
                  <a:gd name="T7" fmla="*/ 417 h 464"/>
                  <a:gd name="T8" fmla="*/ 461 w 467"/>
                  <a:gd name="T9" fmla="*/ 448 h 464"/>
                  <a:gd name="T10" fmla="*/ 433 w 467"/>
                  <a:gd name="T11" fmla="*/ 464 h 464"/>
                  <a:gd name="T12" fmla="*/ 33 w 467"/>
                  <a:gd name="T13" fmla="*/ 464 h 464"/>
                  <a:gd name="T14" fmla="*/ 6 w 467"/>
                  <a:gd name="T15" fmla="*/ 448 h 464"/>
                  <a:gd name="T16" fmla="*/ 5 w 467"/>
                  <a:gd name="T17" fmla="*/ 417 h 464"/>
                  <a:gd name="T18" fmla="*/ 205 w 467"/>
                  <a:gd name="T19" fmla="*/ 17 h 464"/>
                  <a:gd name="T20" fmla="*/ 62 w 467"/>
                  <a:gd name="T21" fmla="*/ 446 h 464"/>
                  <a:gd name="T22" fmla="*/ 33 w 467"/>
                  <a:gd name="T23" fmla="*/ 400 h 464"/>
                  <a:gd name="T24" fmla="*/ 433 w 467"/>
                  <a:gd name="T25" fmla="*/ 400 h 464"/>
                  <a:gd name="T26" fmla="*/ 405 w 467"/>
                  <a:gd name="T27" fmla="*/ 446 h 464"/>
                  <a:gd name="T28" fmla="*/ 205 w 467"/>
                  <a:gd name="T29" fmla="*/ 46 h 464"/>
                  <a:gd name="T30" fmla="*/ 262 w 467"/>
                  <a:gd name="T31" fmla="*/ 46 h 464"/>
                  <a:gd name="T32" fmla="*/ 62 w 467"/>
                  <a:gd name="T33" fmla="*/ 446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7" h="464">
                    <a:moveTo>
                      <a:pt x="205" y="17"/>
                    </a:moveTo>
                    <a:cubicBezTo>
                      <a:pt x="210" y="6"/>
                      <a:pt x="221" y="0"/>
                      <a:pt x="233" y="0"/>
                    </a:cubicBezTo>
                    <a:cubicBezTo>
                      <a:pt x="246" y="0"/>
                      <a:pt x="257" y="6"/>
                      <a:pt x="262" y="17"/>
                    </a:cubicBezTo>
                    <a:lnTo>
                      <a:pt x="462" y="417"/>
                    </a:lnTo>
                    <a:cubicBezTo>
                      <a:pt x="467" y="427"/>
                      <a:pt x="467" y="439"/>
                      <a:pt x="461" y="448"/>
                    </a:cubicBezTo>
                    <a:cubicBezTo>
                      <a:pt x="455" y="458"/>
                      <a:pt x="445" y="464"/>
                      <a:pt x="433" y="464"/>
                    </a:cubicBezTo>
                    <a:lnTo>
                      <a:pt x="33" y="464"/>
                    </a:lnTo>
                    <a:cubicBezTo>
                      <a:pt x="22" y="464"/>
                      <a:pt x="12" y="458"/>
                      <a:pt x="6" y="448"/>
                    </a:cubicBezTo>
                    <a:cubicBezTo>
                      <a:pt x="0" y="439"/>
                      <a:pt x="0" y="427"/>
                      <a:pt x="5" y="417"/>
                    </a:cubicBezTo>
                    <a:lnTo>
                      <a:pt x="205" y="17"/>
                    </a:lnTo>
                    <a:close/>
                    <a:moveTo>
                      <a:pt x="62" y="446"/>
                    </a:moveTo>
                    <a:lnTo>
                      <a:pt x="33" y="400"/>
                    </a:lnTo>
                    <a:lnTo>
                      <a:pt x="433" y="400"/>
                    </a:lnTo>
                    <a:lnTo>
                      <a:pt x="405" y="446"/>
                    </a:lnTo>
                    <a:lnTo>
                      <a:pt x="205" y="46"/>
                    </a:lnTo>
                    <a:lnTo>
                      <a:pt x="262" y="46"/>
                    </a:lnTo>
                    <a:lnTo>
                      <a:pt x="62" y="446"/>
                    </a:lnTo>
                    <a:close/>
                  </a:path>
                </a:pathLst>
              </a:custGeom>
              <a:solidFill>
                <a:srgbClr val="F79646"/>
              </a:solidFill>
              <a:ln w="1588" cap="flat">
                <a:solidFill>
                  <a:srgbClr val="F79646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" name="Rectangle 136"/>
              <p:cNvSpPr>
                <a:spLocks noChangeArrowheads="1"/>
              </p:cNvSpPr>
              <p:nvPr/>
            </p:nvSpPr>
            <p:spPr bwMode="auto">
              <a:xfrm>
                <a:off x="23962702" y="31267553"/>
                <a:ext cx="1787196" cy="431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Coast Guard</a:t>
                </a:r>
                <a:endPara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571" name="Freeform 137"/>
              <p:cNvSpPr>
                <a:spLocks/>
              </p:cNvSpPr>
              <p:nvPr/>
            </p:nvSpPr>
            <p:spPr bwMode="auto">
              <a:xfrm>
                <a:off x="26746909" y="31454605"/>
                <a:ext cx="1720021" cy="46300"/>
              </a:xfrm>
              <a:custGeom>
                <a:avLst/>
                <a:gdLst>
                  <a:gd name="T0" fmla="*/ 36 w 712"/>
                  <a:gd name="T1" fmla="*/ 0 h 72"/>
                  <a:gd name="T2" fmla="*/ 676 w 712"/>
                  <a:gd name="T3" fmla="*/ 0 h 72"/>
                  <a:gd name="T4" fmla="*/ 712 w 712"/>
                  <a:gd name="T5" fmla="*/ 36 h 72"/>
                  <a:gd name="T6" fmla="*/ 676 w 712"/>
                  <a:gd name="T7" fmla="*/ 72 h 72"/>
                  <a:gd name="T8" fmla="*/ 36 w 712"/>
                  <a:gd name="T9" fmla="*/ 72 h 72"/>
                  <a:gd name="T10" fmla="*/ 0 w 712"/>
                  <a:gd name="T11" fmla="*/ 36 h 72"/>
                  <a:gd name="T12" fmla="*/ 36 w 712"/>
                  <a:gd name="T1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2" h="72">
                    <a:moveTo>
                      <a:pt x="36" y="0"/>
                    </a:moveTo>
                    <a:lnTo>
                      <a:pt x="676" y="0"/>
                    </a:lnTo>
                    <a:cubicBezTo>
                      <a:pt x="696" y="0"/>
                      <a:pt x="712" y="17"/>
                      <a:pt x="712" y="36"/>
                    </a:cubicBezTo>
                    <a:cubicBezTo>
                      <a:pt x="712" y="56"/>
                      <a:pt x="696" y="72"/>
                      <a:pt x="676" y="72"/>
                    </a:cubicBezTo>
                    <a:lnTo>
                      <a:pt x="36" y="72"/>
                    </a:lnTo>
                    <a:cubicBezTo>
                      <a:pt x="17" y="72"/>
                      <a:pt x="0" y="56"/>
                      <a:pt x="0" y="36"/>
                    </a:cubicBezTo>
                    <a:cubicBezTo>
                      <a:pt x="0" y="17"/>
                      <a:pt x="17" y="0"/>
                      <a:pt x="36" y="0"/>
                    </a:cubicBezTo>
                    <a:close/>
                  </a:path>
                </a:pathLst>
              </a:custGeom>
              <a:solidFill>
                <a:srgbClr val="984807"/>
              </a:solidFill>
              <a:ln w="1588" cap="flat">
                <a:solidFill>
                  <a:srgbClr val="984807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" name="Freeform 138"/>
              <p:cNvSpPr>
                <a:spLocks noEditPoints="1"/>
              </p:cNvSpPr>
              <p:nvPr/>
            </p:nvSpPr>
            <p:spPr bwMode="auto">
              <a:xfrm>
                <a:off x="27484061" y="31358301"/>
                <a:ext cx="328802" cy="264836"/>
              </a:xfrm>
              <a:custGeom>
                <a:avLst/>
                <a:gdLst>
                  <a:gd name="T0" fmla="*/ 56 w 63"/>
                  <a:gd name="T1" fmla="*/ 82 h 82"/>
                  <a:gd name="T2" fmla="*/ 0 w 63"/>
                  <a:gd name="T3" fmla="*/ 8 h 82"/>
                  <a:gd name="T4" fmla="*/ 6 w 63"/>
                  <a:gd name="T5" fmla="*/ 0 h 82"/>
                  <a:gd name="T6" fmla="*/ 63 w 63"/>
                  <a:gd name="T7" fmla="*/ 74 h 82"/>
                  <a:gd name="T8" fmla="*/ 56 w 63"/>
                  <a:gd name="T9" fmla="*/ 82 h 82"/>
                  <a:gd name="T10" fmla="*/ 0 w 63"/>
                  <a:gd name="T11" fmla="*/ 74 h 82"/>
                  <a:gd name="T12" fmla="*/ 56 w 63"/>
                  <a:gd name="T13" fmla="*/ 0 h 82"/>
                  <a:gd name="T14" fmla="*/ 63 w 63"/>
                  <a:gd name="T15" fmla="*/ 8 h 82"/>
                  <a:gd name="T16" fmla="*/ 6 w 63"/>
                  <a:gd name="T17" fmla="*/ 82 h 82"/>
                  <a:gd name="T18" fmla="*/ 0 w 63"/>
                  <a:gd name="T19" fmla="*/ 7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82">
                    <a:moveTo>
                      <a:pt x="56" y="82"/>
                    </a:moveTo>
                    <a:lnTo>
                      <a:pt x="0" y="8"/>
                    </a:lnTo>
                    <a:lnTo>
                      <a:pt x="6" y="0"/>
                    </a:lnTo>
                    <a:lnTo>
                      <a:pt x="63" y="74"/>
                    </a:lnTo>
                    <a:lnTo>
                      <a:pt x="56" y="82"/>
                    </a:lnTo>
                    <a:close/>
                    <a:moveTo>
                      <a:pt x="0" y="74"/>
                    </a:moveTo>
                    <a:lnTo>
                      <a:pt x="56" y="0"/>
                    </a:lnTo>
                    <a:lnTo>
                      <a:pt x="63" y="8"/>
                    </a:lnTo>
                    <a:lnTo>
                      <a:pt x="6" y="8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984807"/>
              </a:solidFill>
              <a:ln w="1588" cap="flat">
                <a:solidFill>
                  <a:srgbClr val="984807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3" name="Rectangle 139"/>
              <p:cNvSpPr>
                <a:spLocks noChangeArrowheads="1"/>
              </p:cNvSpPr>
              <p:nvPr/>
            </p:nvSpPr>
            <p:spPr bwMode="auto">
              <a:xfrm>
                <a:off x="28523499" y="31241625"/>
                <a:ext cx="1194999" cy="431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Marines</a:t>
                </a:r>
                <a:endPara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574" name="Freeform 140"/>
              <p:cNvSpPr>
                <a:spLocks/>
              </p:cNvSpPr>
              <p:nvPr/>
            </p:nvSpPr>
            <p:spPr bwMode="auto">
              <a:xfrm>
                <a:off x="30404385" y="31454605"/>
                <a:ext cx="1720021" cy="46300"/>
              </a:xfrm>
              <a:custGeom>
                <a:avLst/>
                <a:gdLst>
                  <a:gd name="T0" fmla="*/ 36 w 712"/>
                  <a:gd name="T1" fmla="*/ 0 h 72"/>
                  <a:gd name="T2" fmla="*/ 676 w 712"/>
                  <a:gd name="T3" fmla="*/ 0 h 72"/>
                  <a:gd name="T4" fmla="*/ 712 w 712"/>
                  <a:gd name="T5" fmla="*/ 36 h 72"/>
                  <a:gd name="T6" fmla="*/ 676 w 712"/>
                  <a:gd name="T7" fmla="*/ 72 h 72"/>
                  <a:gd name="T8" fmla="*/ 36 w 712"/>
                  <a:gd name="T9" fmla="*/ 72 h 72"/>
                  <a:gd name="T10" fmla="*/ 0 w 712"/>
                  <a:gd name="T11" fmla="*/ 36 h 72"/>
                  <a:gd name="T12" fmla="*/ 36 w 712"/>
                  <a:gd name="T1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2" h="72">
                    <a:moveTo>
                      <a:pt x="36" y="0"/>
                    </a:moveTo>
                    <a:lnTo>
                      <a:pt x="676" y="0"/>
                    </a:lnTo>
                    <a:cubicBezTo>
                      <a:pt x="696" y="0"/>
                      <a:pt x="712" y="17"/>
                      <a:pt x="712" y="36"/>
                    </a:cubicBezTo>
                    <a:cubicBezTo>
                      <a:pt x="712" y="56"/>
                      <a:pt x="696" y="72"/>
                      <a:pt x="676" y="72"/>
                    </a:cubicBezTo>
                    <a:lnTo>
                      <a:pt x="36" y="72"/>
                    </a:lnTo>
                    <a:cubicBezTo>
                      <a:pt x="17" y="72"/>
                      <a:pt x="0" y="56"/>
                      <a:pt x="0" y="36"/>
                    </a:cubicBezTo>
                    <a:cubicBezTo>
                      <a:pt x="0" y="17"/>
                      <a:pt x="17" y="0"/>
                      <a:pt x="36" y="0"/>
                    </a:cubicBezTo>
                    <a:close/>
                  </a:path>
                </a:pathLst>
              </a:custGeom>
              <a:solidFill>
                <a:srgbClr val="10253F"/>
              </a:solidFill>
              <a:ln w="1588" cap="flat">
                <a:solidFill>
                  <a:srgbClr val="10253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5" name="Freeform 141"/>
              <p:cNvSpPr>
                <a:spLocks noEditPoints="1"/>
              </p:cNvSpPr>
              <p:nvPr/>
            </p:nvSpPr>
            <p:spPr bwMode="auto">
              <a:xfrm>
                <a:off x="31293564" y="31358301"/>
                <a:ext cx="328802" cy="264836"/>
              </a:xfrm>
              <a:custGeom>
                <a:avLst/>
                <a:gdLst>
                  <a:gd name="T0" fmla="*/ 56 w 61"/>
                  <a:gd name="T1" fmla="*/ 80 h 80"/>
                  <a:gd name="T2" fmla="*/ 0 w 61"/>
                  <a:gd name="T3" fmla="*/ 6 h 80"/>
                  <a:gd name="T4" fmla="*/ 5 w 61"/>
                  <a:gd name="T5" fmla="*/ 0 h 80"/>
                  <a:gd name="T6" fmla="*/ 61 w 61"/>
                  <a:gd name="T7" fmla="*/ 73 h 80"/>
                  <a:gd name="T8" fmla="*/ 56 w 61"/>
                  <a:gd name="T9" fmla="*/ 80 h 80"/>
                  <a:gd name="T10" fmla="*/ 34 w 61"/>
                  <a:gd name="T11" fmla="*/ 3 h 80"/>
                  <a:gd name="T12" fmla="*/ 34 w 61"/>
                  <a:gd name="T13" fmla="*/ 77 h 80"/>
                  <a:gd name="T14" fmla="*/ 27 w 61"/>
                  <a:gd name="T15" fmla="*/ 77 h 80"/>
                  <a:gd name="T16" fmla="*/ 27 w 61"/>
                  <a:gd name="T17" fmla="*/ 3 h 80"/>
                  <a:gd name="T18" fmla="*/ 34 w 61"/>
                  <a:gd name="T19" fmla="*/ 3 h 80"/>
                  <a:gd name="T20" fmla="*/ 0 w 61"/>
                  <a:gd name="T21" fmla="*/ 73 h 80"/>
                  <a:gd name="T22" fmla="*/ 56 w 61"/>
                  <a:gd name="T23" fmla="*/ 0 h 80"/>
                  <a:gd name="T24" fmla="*/ 61 w 61"/>
                  <a:gd name="T25" fmla="*/ 6 h 80"/>
                  <a:gd name="T26" fmla="*/ 5 w 61"/>
                  <a:gd name="T27" fmla="*/ 80 h 80"/>
                  <a:gd name="T28" fmla="*/ 0 w 61"/>
                  <a:gd name="T29" fmla="*/ 7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1" h="80">
                    <a:moveTo>
                      <a:pt x="56" y="80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61" y="73"/>
                    </a:lnTo>
                    <a:lnTo>
                      <a:pt x="56" y="80"/>
                    </a:lnTo>
                    <a:close/>
                    <a:moveTo>
                      <a:pt x="34" y="3"/>
                    </a:moveTo>
                    <a:lnTo>
                      <a:pt x="34" y="77"/>
                    </a:lnTo>
                    <a:lnTo>
                      <a:pt x="27" y="77"/>
                    </a:lnTo>
                    <a:lnTo>
                      <a:pt x="27" y="3"/>
                    </a:lnTo>
                    <a:lnTo>
                      <a:pt x="34" y="3"/>
                    </a:lnTo>
                    <a:close/>
                    <a:moveTo>
                      <a:pt x="0" y="73"/>
                    </a:moveTo>
                    <a:lnTo>
                      <a:pt x="56" y="0"/>
                    </a:lnTo>
                    <a:lnTo>
                      <a:pt x="61" y="6"/>
                    </a:lnTo>
                    <a:lnTo>
                      <a:pt x="5" y="80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10253F"/>
              </a:solidFill>
              <a:ln w="1588" cap="flat">
                <a:solidFill>
                  <a:srgbClr val="10253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6" name="Rectangle 142"/>
              <p:cNvSpPr>
                <a:spLocks noChangeArrowheads="1"/>
              </p:cNvSpPr>
              <p:nvPr/>
            </p:nvSpPr>
            <p:spPr bwMode="auto">
              <a:xfrm>
                <a:off x="32308252" y="31263849"/>
                <a:ext cx="724778" cy="431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Navy</a:t>
                </a:r>
                <a:endPara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 rot="16200000">
              <a:off x="11838066" y="20753779"/>
              <a:ext cx="1583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n-lt"/>
                </a:rPr>
                <a:t>Per 1,000</a:t>
              </a:r>
              <a:endParaRPr lang="en-US" sz="2400" dirty="0">
                <a:latin typeface="+mn-lt"/>
              </a:endParaRPr>
            </a:p>
          </p:txBody>
        </p:sp>
        <p:sp>
          <p:nvSpPr>
            <p:cNvPr id="889" name="TextBox 888"/>
            <p:cNvSpPr txBox="1"/>
            <p:nvPr/>
          </p:nvSpPr>
          <p:spPr>
            <a:xfrm rot="16200000">
              <a:off x="20296266" y="20753779"/>
              <a:ext cx="1583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n-lt"/>
                </a:rPr>
                <a:t>Per 1,000</a:t>
              </a:r>
              <a:endParaRPr lang="en-US" sz="2400" dirty="0">
                <a:latin typeface="+mn-lt"/>
              </a:endParaRPr>
            </a:p>
          </p:txBody>
        </p:sp>
        <p:sp>
          <p:nvSpPr>
            <p:cNvPr id="891" name="TextBox 890"/>
            <p:cNvSpPr txBox="1"/>
            <p:nvPr/>
          </p:nvSpPr>
          <p:spPr>
            <a:xfrm rot="16200000">
              <a:off x="28754466" y="20753779"/>
              <a:ext cx="1583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n-lt"/>
                </a:rPr>
                <a:t>Per 1,000</a:t>
              </a:r>
              <a:endParaRPr lang="en-US" sz="2400" dirty="0">
                <a:latin typeface="+mn-lt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2420600" y="24220580"/>
              <a:ext cx="26670000" cy="7402551"/>
              <a:chOff x="12420600" y="24220580"/>
              <a:chExt cx="26670000" cy="7402551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2887634" y="24220580"/>
                <a:ext cx="7610166" cy="7191316"/>
                <a:chOff x="12376866" y="23763249"/>
                <a:chExt cx="7610166" cy="7191316"/>
              </a:xfrm>
            </p:grpSpPr>
            <p:sp>
              <p:nvSpPr>
                <p:cNvPr id="1411" name="Freeform 72"/>
                <p:cNvSpPr>
                  <a:spLocks noEditPoints="1"/>
                </p:cNvSpPr>
                <p:nvPr/>
              </p:nvSpPr>
              <p:spPr bwMode="auto">
                <a:xfrm>
                  <a:off x="12820571" y="24452193"/>
                  <a:ext cx="6966705" cy="4509620"/>
                </a:xfrm>
                <a:custGeom>
                  <a:avLst/>
                  <a:gdLst>
                    <a:gd name="T0" fmla="*/ 0 w 3941"/>
                    <a:gd name="T1" fmla="*/ 2427 h 2435"/>
                    <a:gd name="T2" fmla="*/ 3941 w 3941"/>
                    <a:gd name="T3" fmla="*/ 2427 h 2435"/>
                    <a:gd name="T4" fmla="*/ 3941 w 3941"/>
                    <a:gd name="T5" fmla="*/ 2435 h 2435"/>
                    <a:gd name="T6" fmla="*/ 0 w 3941"/>
                    <a:gd name="T7" fmla="*/ 2435 h 2435"/>
                    <a:gd name="T8" fmla="*/ 0 w 3941"/>
                    <a:gd name="T9" fmla="*/ 2427 h 2435"/>
                    <a:gd name="T10" fmla="*/ 0 w 3941"/>
                    <a:gd name="T11" fmla="*/ 1819 h 2435"/>
                    <a:gd name="T12" fmla="*/ 3941 w 3941"/>
                    <a:gd name="T13" fmla="*/ 1819 h 2435"/>
                    <a:gd name="T14" fmla="*/ 3941 w 3941"/>
                    <a:gd name="T15" fmla="*/ 1828 h 2435"/>
                    <a:gd name="T16" fmla="*/ 0 w 3941"/>
                    <a:gd name="T17" fmla="*/ 1828 h 2435"/>
                    <a:gd name="T18" fmla="*/ 0 w 3941"/>
                    <a:gd name="T19" fmla="*/ 1819 h 2435"/>
                    <a:gd name="T20" fmla="*/ 0 w 3941"/>
                    <a:gd name="T21" fmla="*/ 1212 h 2435"/>
                    <a:gd name="T22" fmla="*/ 3941 w 3941"/>
                    <a:gd name="T23" fmla="*/ 1212 h 2435"/>
                    <a:gd name="T24" fmla="*/ 3941 w 3941"/>
                    <a:gd name="T25" fmla="*/ 1221 h 2435"/>
                    <a:gd name="T26" fmla="*/ 0 w 3941"/>
                    <a:gd name="T27" fmla="*/ 1221 h 2435"/>
                    <a:gd name="T28" fmla="*/ 0 w 3941"/>
                    <a:gd name="T29" fmla="*/ 1212 h 2435"/>
                    <a:gd name="T30" fmla="*/ 0 w 3941"/>
                    <a:gd name="T31" fmla="*/ 607 h 2435"/>
                    <a:gd name="T32" fmla="*/ 3941 w 3941"/>
                    <a:gd name="T33" fmla="*/ 607 h 2435"/>
                    <a:gd name="T34" fmla="*/ 3941 w 3941"/>
                    <a:gd name="T35" fmla="*/ 616 h 2435"/>
                    <a:gd name="T36" fmla="*/ 0 w 3941"/>
                    <a:gd name="T37" fmla="*/ 616 h 2435"/>
                    <a:gd name="T38" fmla="*/ 0 w 3941"/>
                    <a:gd name="T39" fmla="*/ 607 h 2435"/>
                    <a:gd name="T40" fmla="*/ 0 w 3941"/>
                    <a:gd name="T41" fmla="*/ 0 h 2435"/>
                    <a:gd name="T42" fmla="*/ 3941 w 3941"/>
                    <a:gd name="T43" fmla="*/ 0 h 2435"/>
                    <a:gd name="T44" fmla="*/ 3941 w 3941"/>
                    <a:gd name="T45" fmla="*/ 8 h 2435"/>
                    <a:gd name="T46" fmla="*/ 0 w 3941"/>
                    <a:gd name="T47" fmla="*/ 8 h 2435"/>
                    <a:gd name="T48" fmla="*/ 0 w 3941"/>
                    <a:gd name="T49" fmla="*/ 0 h 24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941" h="2435">
                      <a:moveTo>
                        <a:pt x="0" y="2427"/>
                      </a:moveTo>
                      <a:lnTo>
                        <a:pt x="3941" y="2427"/>
                      </a:lnTo>
                      <a:lnTo>
                        <a:pt x="3941" y="2435"/>
                      </a:lnTo>
                      <a:lnTo>
                        <a:pt x="0" y="2435"/>
                      </a:lnTo>
                      <a:lnTo>
                        <a:pt x="0" y="2427"/>
                      </a:lnTo>
                      <a:close/>
                      <a:moveTo>
                        <a:pt x="0" y="1819"/>
                      </a:moveTo>
                      <a:lnTo>
                        <a:pt x="3941" y="1819"/>
                      </a:lnTo>
                      <a:lnTo>
                        <a:pt x="3941" y="1828"/>
                      </a:lnTo>
                      <a:lnTo>
                        <a:pt x="0" y="1828"/>
                      </a:lnTo>
                      <a:lnTo>
                        <a:pt x="0" y="1819"/>
                      </a:lnTo>
                      <a:close/>
                      <a:moveTo>
                        <a:pt x="0" y="1212"/>
                      </a:moveTo>
                      <a:lnTo>
                        <a:pt x="3941" y="1212"/>
                      </a:lnTo>
                      <a:lnTo>
                        <a:pt x="3941" y="1221"/>
                      </a:lnTo>
                      <a:lnTo>
                        <a:pt x="0" y="1221"/>
                      </a:lnTo>
                      <a:lnTo>
                        <a:pt x="0" y="1212"/>
                      </a:lnTo>
                      <a:close/>
                      <a:moveTo>
                        <a:pt x="0" y="607"/>
                      </a:moveTo>
                      <a:lnTo>
                        <a:pt x="3941" y="607"/>
                      </a:lnTo>
                      <a:lnTo>
                        <a:pt x="3941" y="616"/>
                      </a:lnTo>
                      <a:lnTo>
                        <a:pt x="0" y="616"/>
                      </a:lnTo>
                      <a:lnTo>
                        <a:pt x="0" y="607"/>
                      </a:lnTo>
                      <a:close/>
                      <a:moveTo>
                        <a:pt x="0" y="0"/>
                      </a:moveTo>
                      <a:lnTo>
                        <a:pt x="3941" y="0"/>
                      </a:lnTo>
                      <a:lnTo>
                        <a:pt x="3941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68686"/>
                </a:solidFill>
                <a:ln w="1588" cap="flat">
                  <a:solidFill>
                    <a:srgbClr val="868686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2" name="Rectangle 73"/>
                <p:cNvSpPr>
                  <a:spLocks noChangeArrowheads="1"/>
                </p:cNvSpPr>
                <p:nvPr/>
              </p:nvSpPr>
              <p:spPr bwMode="auto">
                <a:xfrm>
                  <a:off x="12815268" y="24459601"/>
                  <a:ext cx="12374" cy="5617116"/>
                </a:xfrm>
                <a:prstGeom prst="rect">
                  <a:avLst/>
                </a:prstGeom>
                <a:solidFill>
                  <a:srgbClr val="868686"/>
                </a:solidFill>
                <a:ln w="1588" cap="flat">
                  <a:solidFill>
                    <a:srgbClr val="868686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74"/>
                <p:cNvSpPr>
                  <a:spLocks noEditPoints="1"/>
                </p:cNvSpPr>
                <p:nvPr/>
              </p:nvSpPr>
              <p:spPr bwMode="auto">
                <a:xfrm>
                  <a:off x="12769306" y="24452193"/>
                  <a:ext cx="51265" cy="5631932"/>
                </a:xfrm>
                <a:custGeom>
                  <a:avLst/>
                  <a:gdLst>
                    <a:gd name="T0" fmla="*/ 0 w 29"/>
                    <a:gd name="T1" fmla="*/ 3032 h 3041"/>
                    <a:gd name="T2" fmla="*/ 29 w 29"/>
                    <a:gd name="T3" fmla="*/ 3032 h 3041"/>
                    <a:gd name="T4" fmla="*/ 29 w 29"/>
                    <a:gd name="T5" fmla="*/ 3041 h 3041"/>
                    <a:gd name="T6" fmla="*/ 0 w 29"/>
                    <a:gd name="T7" fmla="*/ 3041 h 3041"/>
                    <a:gd name="T8" fmla="*/ 0 w 29"/>
                    <a:gd name="T9" fmla="*/ 3032 h 3041"/>
                    <a:gd name="T10" fmla="*/ 0 w 29"/>
                    <a:gd name="T11" fmla="*/ 2427 h 3041"/>
                    <a:gd name="T12" fmla="*/ 29 w 29"/>
                    <a:gd name="T13" fmla="*/ 2427 h 3041"/>
                    <a:gd name="T14" fmla="*/ 29 w 29"/>
                    <a:gd name="T15" fmla="*/ 2435 h 3041"/>
                    <a:gd name="T16" fmla="*/ 0 w 29"/>
                    <a:gd name="T17" fmla="*/ 2435 h 3041"/>
                    <a:gd name="T18" fmla="*/ 0 w 29"/>
                    <a:gd name="T19" fmla="*/ 2427 h 3041"/>
                    <a:gd name="T20" fmla="*/ 0 w 29"/>
                    <a:gd name="T21" fmla="*/ 1819 h 3041"/>
                    <a:gd name="T22" fmla="*/ 29 w 29"/>
                    <a:gd name="T23" fmla="*/ 1819 h 3041"/>
                    <a:gd name="T24" fmla="*/ 29 w 29"/>
                    <a:gd name="T25" fmla="*/ 1828 h 3041"/>
                    <a:gd name="T26" fmla="*/ 0 w 29"/>
                    <a:gd name="T27" fmla="*/ 1828 h 3041"/>
                    <a:gd name="T28" fmla="*/ 0 w 29"/>
                    <a:gd name="T29" fmla="*/ 1819 h 3041"/>
                    <a:gd name="T30" fmla="*/ 0 w 29"/>
                    <a:gd name="T31" fmla="*/ 1212 h 3041"/>
                    <a:gd name="T32" fmla="*/ 29 w 29"/>
                    <a:gd name="T33" fmla="*/ 1212 h 3041"/>
                    <a:gd name="T34" fmla="*/ 29 w 29"/>
                    <a:gd name="T35" fmla="*/ 1221 h 3041"/>
                    <a:gd name="T36" fmla="*/ 0 w 29"/>
                    <a:gd name="T37" fmla="*/ 1221 h 3041"/>
                    <a:gd name="T38" fmla="*/ 0 w 29"/>
                    <a:gd name="T39" fmla="*/ 1212 h 3041"/>
                    <a:gd name="T40" fmla="*/ 0 w 29"/>
                    <a:gd name="T41" fmla="*/ 607 h 3041"/>
                    <a:gd name="T42" fmla="*/ 29 w 29"/>
                    <a:gd name="T43" fmla="*/ 607 h 3041"/>
                    <a:gd name="T44" fmla="*/ 29 w 29"/>
                    <a:gd name="T45" fmla="*/ 616 h 3041"/>
                    <a:gd name="T46" fmla="*/ 0 w 29"/>
                    <a:gd name="T47" fmla="*/ 616 h 3041"/>
                    <a:gd name="T48" fmla="*/ 0 w 29"/>
                    <a:gd name="T49" fmla="*/ 607 h 3041"/>
                    <a:gd name="T50" fmla="*/ 0 w 29"/>
                    <a:gd name="T51" fmla="*/ 0 h 3041"/>
                    <a:gd name="T52" fmla="*/ 29 w 29"/>
                    <a:gd name="T53" fmla="*/ 0 h 3041"/>
                    <a:gd name="T54" fmla="*/ 29 w 29"/>
                    <a:gd name="T55" fmla="*/ 8 h 3041"/>
                    <a:gd name="T56" fmla="*/ 0 w 29"/>
                    <a:gd name="T57" fmla="*/ 8 h 3041"/>
                    <a:gd name="T58" fmla="*/ 0 w 29"/>
                    <a:gd name="T59" fmla="*/ 0 h 30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9" h="3041">
                      <a:moveTo>
                        <a:pt x="0" y="3032"/>
                      </a:moveTo>
                      <a:lnTo>
                        <a:pt x="29" y="3032"/>
                      </a:lnTo>
                      <a:lnTo>
                        <a:pt x="29" y="3041"/>
                      </a:lnTo>
                      <a:lnTo>
                        <a:pt x="0" y="3041"/>
                      </a:lnTo>
                      <a:lnTo>
                        <a:pt x="0" y="3032"/>
                      </a:lnTo>
                      <a:close/>
                      <a:moveTo>
                        <a:pt x="0" y="2427"/>
                      </a:moveTo>
                      <a:lnTo>
                        <a:pt x="29" y="2427"/>
                      </a:lnTo>
                      <a:lnTo>
                        <a:pt x="29" y="2435"/>
                      </a:lnTo>
                      <a:lnTo>
                        <a:pt x="0" y="2435"/>
                      </a:lnTo>
                      <a:lnTo>
                        <a:pt x="0" y="2427"/>
                      </a:lnTo>
                      <a:close/>
                      <a:moveTo>
                        <a:pt x="0" y="1819"/>
                      </a:moveTo>
                      <a:lnTo>
                        <a:pt x="29" y="1819"/>
                      </a:lnTo>
                      <a:lnTo>
                        <a:pt x="29" y="1828"/>
                      </a:lnTo>
                      <a:lnTo>
                        <a:pt x="0" y="1828"/>
                      </a:lnTo>
                      <a:lnTo>
                        <a:pt x="0" y="1819"/>
                      </a:lnTo>
                      <a:close/>
                      <a:moveTo>
                        <a:pt x="0" y="1212"/>
                      </a:moveTo>
                      <a:lnTo>
                        <a:pt x="29" y="1212"/>
                      </a:lnTo>
                      <a:lnTo>
                        <a:pt x="29" y="1221"/>
                      </a:lnTo>
                      <a:lnTo>
                        <a:pt x="0" y="1221"/>
                      </a:lnTo>
                      <a:lnTo>
                        <a:pt x="0" y="1212"/>
                      </a:lnTo>
                      <a:close/>
                      <a:moveTo>
                        <a:pt x="0" y="607"/>
                      </a:moveTo>
                      <a:lnTo>
                        <a:pt x="29" y="607"/>
                      </a:lnTo>
                      <a:lnTo>
                        <a:pt x="29" y="616"/>
                      </a:lnTo>
                      <a:lnTo>
                        <a:pt x="0" y="616"/>
                      </a:lnTo>
                      <a:lnTo>
                        <a:pt x="0" y="607"/>
                      </a:lnTo>
                      <a:close/>
                      <a:moveTo>
                        <a:pt x="0" y="0"/>
                      </a:moveTo>
                      <a:lnTo>
                        <a:pt x="29" y="0"/>
                      </a:lnTo>
                      <a:lnTo>
                        <a:pt x="29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68686"/>
                </a:solidFill>
                <a:ln w="1588" cap="flat">
                  <a:solidFill>
                    <a:srgbClr val="868686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Rectangle 75"/>
                <p:cNvSpPr>
                  <a:spLocks noChangeArrowheads="1"/>
                </p:cNvSpPr>
                <p:nvPr/>
              </p:nvSpPr>
              <p:spPr bwMode="auto">
                <a:xfrm>
                  <a:off x="12820571" y="30067457"/>
                  <a:ext cx="6966705" cy="16668"/>
                </a:xfrm>
                <a:prstGeom prst="rect">
                  <a:avLst/>
                </a:prstGeom>
                <a:solidFill>
                  <a:srgbClr val="868686"/>
                </a:solidFill>
                <a:ln w="1588" cap="flat">
                  <a:solidFill>
                    <a:srgbClr val="868686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76"/>
                <p:cNvSpPr>
                  <a:spLocks noEditPoints="1"/>
                </p:cNvSpPr>
                <p:nvPr/>
              </p:nvSpPr>
              <p:spPr bwMode="auto">
                <a:xfrm>
                  <a:off x="12815268" y="30076717"/>
                  <a:ext cx="6977311" cy="72228"/>
                </a:xfrm>
                <a:custGeom>
                  <a:avLst/>
                  <a:gdLst>
                    <a:gd name="T0" fmla="*/ 7 w 3947"/>
                    <a:gd name="T1" fmla="*/ 0 h 39"/>
                    <a:gd name="T2" fmla="*/ 7 w 3947"/>
                    <a:gd name="T3" fmla="*/ 39 h 39"/>
                    <a:gd name="T4" fmla="*/ 0 w 3947"/>
                    <a:gd name="T5" fmla="*/ 39 h 39"/>
                    <a:gd name="T6" fmla="*/ 0 w 3947"/>
                    <a:gd name="T7" fmla="*/ 0 h 39"/>
                    <a:gd name="T8" fmla="*/ 7 w 3947"/>
                    <a:gd name="T9" fmla="*/ 0 h 39"/>
                    <a:gd name="T10" fmla="*/ 795 w 3947"/>
                    <a:gd name="T11" fmla="*/ 0 h 39"/>
                    <a:gd name="T12" fmla="*/ 795 w 3947"/>
                    <a:gd name="T13" fmla="*/ 39 h 39"/>
                    <a:gd name="T14" fmla="*/ 789 w 3947"/>
                    <a:gd name="T15" fmla="*/ 39 h 39"/>
                    <a:gd name="T16" fmla="*/ 789 w 3947"/>
                    <a:gd name="T17" fmla="*/ 0 h 39"/>
                    <a:gd name="T18" fmla="*/ 795 w 3947"/>
                    <a:gd name="T19" fmla="*/ 0 h 39"/>
                    <a:gd name="T20" fmla="*/ 1583 w 3947"/>
                    <a:gd name="T21" fmla="*/ 0 h 39"/>
                    <a:gd name="T22" fmla="*/ 1583 w 3947"/>
                    <a:gd name="T23" fmla="*/ 39 h 39"/>
                    <a:gd name="T24" fmla="*/ 1576 w 3947"/>
                    <a:gd name="T25" fmla="*/ 39 h 39"/>
                    <a:gd name="T26" fmla="*/ 1576 w 3947"/>
                    <a:gd name="T27" fmla="*/ 0 h 39"/>
                    <a:gd name="T28" fmla="*/ 1583 w 3947"/>
                    <a:gd name="T29" fmla="*/ 0 h 39"/>
                    <a:gd name="T30" fmla="*/ 2371 w 3947"/>
                    <a:gd name="T31" fmla="*/ 0 h 39"/>
                    <a:gd name="T32" fmla="*/ 2371 w 3947"/>
                    <a:gd name="T33" fmla="*/ 39 h 39"/>
                    <a:gd name="T34" fmla="*/ 2364 w 3947"/>
                    <a:gd name="T35" fmla="*/ 39 h 39"/>
                    <a:gd name="T36" fmla="*/ 2364 w 3947"/>
                    <a:gd name="T37" fmla="*/ 0 h 39"/>
                    <a:gd name="T38" fmla="*/ 2371 w 3947"/>
                    <a:gd name="T39" fmla="*/ 0 h 39"/>
                    <a:gd name="T40" fmla="*/ 3159 w 3947"/>
                    <a:gd name="T41" fmla="*/ 0 h 39"/>
                    <a:gd name="T42" fmla="*/ 3159 w 3947"/>
                    <a:gd name="T43" fmla="*/ 39 h 39"/>
                    <a:gd name="T44" fmla="*/ 3152 w 3947"/>
                    <a:gd name="T45" fmla="*/ 39 h 39"/>
                    <a:gd name="T46" fmla="*/ 3152 w 3947"/>
                    <a:gd name="T47" fmla="*/ 0 h 39"/>
                    <a:gd name="T48" fmla="*/ 3159 w 3947"/>
                    <a:gd name="T49" fmla="*/ 0 h 39"/>
                    <a:gd name="T50" fmla="*/ 3947 w 3947"/>
                    <a:gd name="T51" fmla="*/ 0 h 39"/>
                    <a:gd name="T52" fmla="*/ 3947 w 3947"/>
                    <a:gd name="T53" fmla="*/ 39 h 39"/>
                    <a:gd name="T54" fmla="*/ 3940 w 3947"/>
                    <a:gd name="T55" fmla="*/ 39 h 39"/>
                    <a:gd name="T56" fmla="*/ 3940 w 3947"/>
                    <a:gd name="T57" fmla="*/ 0 h 39"/>
                    <a:gd name="T58" fmla="*/ 3947 w 3947"/>
                    <a:gd name="T59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947" h="39">
                      <a:moveTo>
                        <a:pt x="7" y="0"/>
                      </a:moveTo>
                      <a:lnTo>
                        <a:pt x="7" y="39"/>
                      </a:lnTo>
                      <a:lnTo>
                        <a:pt x="0" y="39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  <a:moveTo>
                        <a:pt x="795" y="0"/>
                      </a:moveTo>
                      <a:lnTo>
                        <a:pt x="795" y="39"/>
                      </a:lnTo>
                      <a:lnTo>
                        <a:pt x="789" y="39"/>
                      </a:lnTo>
                      <a:lnTo>
                        <a:pt x="789" y="0"/>
                      </a:lnTo>
                      <a:lnTo>
                        <a:pt x="795" y="0"/>
                      </a:lnTo>
                      <a:close/>
                      <a:moveTo>
                        <a:pt x="1583" y="0"/>
                      </a:moveTo>
                      <a:lnTo>
                        <a:pt x="1583" y="39"/>
                      </a:lnTo>
                      <a:lnTo>
                        <a:pt x="1576" y="39"/>
                      </a:lnTo>
                      <a:lnTo>
                        <a:pt x="1576" y="0"/>
                      </a:lnTo>
                      <a:lnTo>
                        <a:pt x="1583" y="0"/>
                      </a:lnTo>
                      <a:close/>
                      <a:moveTo>
                        <a:pt x="2371" y="0"/>
                      </a:moveTo>
                      <a:lnTo>
                        <a:pt x="2371" y="39"/>
                      </a:lnTo>
                      <a:lnTo>
                        <a:pt x="2364" y="39"/>
                      </a:lnTo>
                      <a:lnTo>
                        <a:pt x="2364" y="0"/>
                      </a:lnTo>
                      <a:lnTo>
                        <a:pt x="2371" y="0"/>
                      </a:lnTo>
                      <a:close/>
                      <a:moveTo>
                        <a:pt x="3159" y="0"/>
                      </a:moveTo>
                      <a:lnTo>
                        <a:pt x="3159" y="39"/>
                      </a:lnTo>
                      <a:lnTo>
                        <a:pt x="3152" y="39"/>
                      </a:lnTo>
                      <a:lnTo>
                        <a:pt x="3152" y="0"/>
                      </a:lnTo>
                      <a:lnTo>
                        <a:pt x="3159" y="0"/>
                      </a:lnTo>
                      <a:close/>
                      <a:moveTo>
                        <a:pt x="3947" y="0"/>
                      </a:moveTo>
                      <a:lnTo>
                        <a:pt x="3947" y="39"/>
                      </a:lnTo>
                      <a:lnTo>
                        <a:pt x="3940" y="39"/>
                      </a:lnTo>
                      <a:lnTo>
                        <a:pt x="3940" y="0"/>
                      </a:lnTo>
                      <a:lnTo>
                        <a:pt x="3947" y="0"/>
                      </a:lnTo>
                      <a:close/>
                    </a:path>
                  </a:pathLst>
                </a:custGeom>
                <a:solidFill>
                  <a:srgbClr val="868686"/>
                </a:solidFill>
                <a:ln w="1588" cap="flat">
                  <a:solidFill>
                    <a:srgbClr val="868686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77"/>
                <p:cNvSpPr>
                  <a:spLocks/>
                </p:cNvSpPr>
                <p:nvPr/>
              </p:nvSpPr>
              <p:spPr bwMode="auto">
                <a:xfrm>
                  <a:off x="13497620" y="26456057"/>
                  <a:ext cx="5610840" cy="872292"/>
                </a:xfrm>
                <a:custGeom>
                  <a:avLst/>
                  <a:gdLst>
                    <a:gd name="T0" fmla="*/ 100 w 22636"/>
                    <a:gd name="T1" fmla="*/ 11 h 2564"/>
                    <a:gd name="T2" fmla="*/ 5724 w 22636"/>
                    <a:gd name="T3" fmla="*/ 1603 h 2564"/>
                    <a:gd name="T4" fmla="*/ 5701 w 22636"/>
                    <a:gd name="T5" fmla="*/ 1601 h 2564"/>
                    <a:gd name="T6" fmla="*/ 11317 w 22636"/>
                    <a:gd name="T7" fmla="*/ 1313 h 2564"/>
                    <a:gd name="T8" fmla="*/ 11328 w 22636"/>
                    <a:gd name="T9" fmla="*/ 1313 h 2564"/>
                    <a:gd name="T10" fmla="*/ 16952 w 22636"/>
                    <a:gd name="T11" fmla="*/ 1921 h 2564"/>
                    <a:gd name="T12" fmla="*/ 22567 w 22636"/>
                    <a:gd name="T13" fmla="*/ 2417 h 2564"/>
                    <a:gd name="T14" fmla="*/ 22632 w 22636"/>
                    <a:gd name="T15" fmla="*/ 2495 h 2564"/>
                    <a:gd name="T16" fmla="*/ 22554 w 22636"/>
                    <a:gd name="T17" fmla="*/ 2560 h 2564"/>
                    <a:gd name="T18" fmla="*/ 16937 w 22636"/>
                    <a:gd name="T19" fmla="*/ 2064 h 2564"/>
                    <a:gd name="T20" fmla="*/ 11313 w 22636"/>
                    <a:gd name="T21" fmla="*/ 1456 h 2564"/>
                    <a:gd name="T22" fmla="*/ 11324 w 22636"/>
                    <a:gd name="T23" fmla="*/ 1456 h 2564"/>
                    <a:gd name="T24" fmla="*/ 5708 w 22636"/>
                    <a:gd name="T25" fmla="*/ 1744 h 2564"/>
                    <a:gd name="T26" fmla="*/ 5685 w 22636"/>
                    <a:gd name="T27" fmla="*/ 1742 h 2564"/>
                    <a:gd name="T28" fmla="*/ 61 w 22636"/>
                    <a:gd name="T29" fmla="*/ 150 h 2564"/>
                    <a:gd name="T30" fmla="*/ 11 w 22636"/>
                    <a:gd name="T31" fmla="*/ 61 h 2564"/>
                    <a:gd name="T32" fmla="*/ 100 w 22636"/>
                    <a:gd name="T33" fmla="*/ 11 h 2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2636" h="2564">
                      <a:moveTo>
                        <a:pt x="100" y="11"/>
                      </a:moveTo>
                      <a:lnTo>
                        <a:pt x="5724" y="1603"/>
                      </a:lnTo>
                      <a:lnTo>
                        <a:pt x="5701" y="1601"/>
                      </a:lnTo>
                      <a:lnTo>
                        <a:pt x="11317" y="1313"/>
                      </a:lnTo>
                      <a:cubicBezTo>
                        <a:pt x="11321" y="1312"/>
                        <a:pt x="11324" y="1312"/>
                        <a:pt x="11328" y="1313"/>
                      </a:cubicBezTo>
                      <a:lnTo>
                        <a:pt x="16952" y="1921"/>
                      </a:lnTo>
                      <a:lnTo>
                        <a:pt x="22567" y="2417"/>
                      </a:lnTo>
                      <a:cubicBezTo>
                        <a:pt x="22606" y="2420"/>
                        <a:pt x="22636" y="2455"/>
                        <a:pt x="22632" y="2495"/>
                      </a:cubicBezTo>
                      <a:cubicBezTo>
                        <a:pt x="22629" y="2534"/>
                        <a:pt x="22594" y="2564"/>
                        <a:pt x="22554" y="2560"/>
                      </a:cubicBezTo>
                      <a:lnTo>
                        <a:pt x="16937" y="2064"/>
                      </a:lnTo>
                      <a:lnTo>
                        <a:pt x="11313" y="1456"/>
                      </a:lnTo>
                      <a:lnTo>
                        <a:pt x="11324" y="1456"/>
                      </a:lnTo>
                      <a:lnTo>
                        <a:pt x="5708" y="1744"/>
                      </a:lnTo>
                      <a:cubicBezTo>
                        <a:pt x="5700" y="1745"/>
                        <a:pt x="5692" y="1744"/>
                        <a:pt x="5685" y="1742"/>
                      </a:cubicBezTo>
                      <a:lnTo>
                        <a:pt x="61" y="150"/>
                      </a:lnTo>
                      <a:cubicBezTo>
                        <a:pt x="23" y="139"/>
                        <a:pt x="0" y="99"/>
                        <a:pt x="11" y="61"/>
                      </a:cubicBezTo>
                      <a:cubicBezTo>
                        <a:pt x="22" y="23"/>
                        <a:pt x="62" y="0"/>
                        <a:pt x="100" y="11"/>
                      </a:cubicBezTo>
                      <a:close/>
                    </a:path>
                  </a:pathLst>
                </a:custGeom>
                <a:solidFill>
                  <a:srgbClr val="558ED5"/>
                </a:solidFill>
                <a:ln w="1588" cap="flat">
                  <a:solidFill>
                    <a:srgbClr val="558ED5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78"/>
                <p:cNvSpPr>
                  <a:spLocks/>
                </p:cNvSpPr>
                <p:nvPr/>
              </p:nvSpPr>
              <p:spPr bwMode="auto">
                <a:xfrm>
                  <a:off x="13460497" y="26404201"/>
                  <a:ext cx="114904" cy="157420"/>
                </a:xfrm>
                <a:custGeom>
                  <a:avLst/>
                  <a:gdLst>
                    <a:gd name="T0" fmla="*/ 32 w 65"/>
                    <a:gd name="T1" fmla="*/ 0 h 85"/>
                    <a:gd name="T2" fmla="*/ 65 w 65"/>
                    <a:gd name="T3" fmla="*/ 42 h 85"/>
                    <a:gd name="T4" fmla="*/ 32 w 65"/>
                    <a:gd name="T5" fmla="*/ 85 h 85"/>
                    <a:gd name="T6" fmla="*/ 0 w 65"/>
                    <a:gd name="T7" fmla="*/ 42 h 85"/>
                    <a:gd name="T8" fmla="*/ 32 w 65"/>
                    <a:gd name="T9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85">
                      <a:moveTo>
                        <a:pt x="32" y="0"/>
                      </a:moveTo>
                      <a:lnTo>
                        <a:pt x="65" y="42"/>
                      </a:lnTo>
                      <a:lnTo>
                        <a:pt x="32" y="85"/>
                      </a:lnTo>
                      <a:lnTo>
                        <a:pt x="0" y="42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noFill/>
                <a:ln w="14288" cap="flat">
                  <a:solidFill>
                    <a:srgbClr val="558ED5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79"/>
                <p:cNvSpPr>
                  <a:spLocks/>
                </p:cNvSpPr>
                <p:nvPr/>
              </p:nvSpPr>
              <p:spPr bwMode="auto">
                <a:xfrm>
                  <a:off x="14849949" y="26944985"/>
                  <a:ext cx="114904" cy="157420"/>
                </a:xfrm>
                <a:custGeom>
                  <a:avLst/>
                  <a:gdLst>
                    <a:gd name="T0" fmla="*/ 33 w 65"/>
                    <a:gd name="T1" fmla="*/ 0 h 85"/>
                    <a:gd name="T2" fmla="*/ 65 w 65"/>
                    <a:gd name="T3" fmla="*/ 43 h 85"/>
                    <a:gd name="T4" fmla="*/ 33 w 65"/>
                    <a:gd name="T5" fmla="*/ 85 h 85"/>
                    <a:gd name="T6" fmla="*/ 0 w 65"/>
                    <a:gd name="T7" fmla="*/ 43 h 85"/>
                    <a:gd name="T8" fmla="*/ 33 w 65"/>
                    <a:gd name="T9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85">
                      <a:moveTo>
                        <a:pt x="33" y="0"/>
                      </a:moveTo>
                      <a:lnTo>
                        <a:pt x="65" y="43"/>
                      </a:lnTo>
                      <a:lnTo>
                        <a:pt x="33" y="85"/>
                      </a:lnTo>
                      <a:lnTo>
                        <a:pt x="0" y="43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noFill/>
                <a:ln w="14288" cap="flat">
                  <a:solidFill>
                    <a:srgbClr val="558ED5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80"/>
                <p:cNvSpPr>
                  <a:spLocks/>
                </p:cNvSpPr>
                <p:nvPr/>
              </p:nvSpPr>
              <p:spPr bwMode="auto">
                <a:xfrm>
                  <a:off x="16242936" y="26846829"/>
                  <a:ext cx="116672" cy="157420"/>
                </a:xfrm>
                <a:custGeom>
                  <a:avLst/>
                  <a:gdLst>
                    <a:gd name="T0" fmla="*/ 33 w 66"/>
                    <a:gd name="T1" fmla="*/ 0 h 85"/>
                    <a:gd name="T2" fmla="*/ 66 w 66"/>
                    <a:gd name="T3" fmla="*/ 43 h 85"/>
                    <a:gd name="T4" fmla="*/ 33 w 66"/>
                    <a:gd name="T5" fmla="*/ 85 h 85"/>
                    <a:gd name="T6" fmla="*/ 0 w 66"/>
                    <a:gd name="T7" fmla="*/ 43 h 85"/>
                    <a:gd name="T8" fmla="*/ 33 w 66"/>
                    <a:gd name="T9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85">
                      <a:moveTo>
                        <a:pt x="33" y="0"/>
                      </a:moveTo>
                      <a:lnTo>
                        <a:pt x="66" y="43"/>
                      </a:lnTo>
                      <a:lnTo>
                        <a:pt x="33" y="85"/>
                      </a:lnTo>
                      <a:lnTo>
                        <a:pt x="0" y="43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noFill/>
                <a:ln w="14288" cap="flat">
                  <a:solidFill>
                    <a:srgbClr val="558ED5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81"/>
                <p:cNvSpPr>
                  <a:spLocks/>
                </p:cNvSpPr>
                <p:nvPr/>
              </p:nvSpPr>
              <p:spPr bwMode="auto">
                <a:xfrm>
                  <a:off x="17635923" y="27054253"/>
                  <a:ext cx="114904" cy="157420"/>
                </a:xfrm>
                <a:custGeom>
                  <a:avLst/>
                  <a:gdLst>
                    <a:gd name="T0" fmla="*/ 33 w 65"/>
                    <a:gd name="T1" fmla="*/ 0 h 85"/>
                    <a:gd name="T2" fmla="*/ 65 w 65"/>
                    <a:gd name="T3" fmla="*/ 43 h 85"/>
                    <a:gd name="T4" fmla="*/ 33 w 65"/>
                    <a:gd name="T5" fmla="*/ 85 h 85"/>
                    <a:gd name="T6" fmla="*/ 0 w 65"/>
                    <a:gd name="T7" fmla="*/ 43 h 85"/>
                    <a:gd name="T8" fmla="*/ 33 w 65"/>
                    <a:gd name="T9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85">
                      <a:moveTo>
                        <a:pt x="33" y="0"/>
                      </a:moveTo>
                      <a:lnTo>
                        <a:pt x="65" y="43"/>
                      </a:lnTo>
                      <a:lnTo>
                        <a:pt x="33" y="85"/>
                      </a:lnTo>
                      <a:lnTo>
                        <a:pt x="0" y="43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noFill/>
                <a:ln w="14288" cap="flat">
                  <a:solidFill>
                    <a:srgbClr val="558ED5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82"/>
                <p:cNvSpPr>
                  <a:spLocks/>
                </p:cNvSpPr>
                <p:nvPr/>
              </p:nvSpPr>
              <p:spPr bwMode="auto">
                <a:xfrm>
                  <a:off x="19028911" y="27222785"/>
                  <a:ext cx="114904" cy="157420"/>
                </a:xfrm>
                <a:custGeom>
                  <a:avLst/>
                  <a:gdLst>
                    <a:gd name="T0" fmla="*/ 33 w 65"/>
                    <a:gd name="T1" fmla="*/ 0 h 85"/>
                    <a:gd name="T2" fmla="*/ 65 w 65"/>
                    <a:gd name="T3" fmla="*/ 43 h 85"/>
                    <a:gd name="T4" fmla="*/ 33 w 65"/>
                    <a:gd name="T5" fmla="*/ 85 h 85"/>
                    <a:gd name="T6" fmla="*/ 0 w 65"/>
                    <a:gd name="T7" fmla="*/ 43 h 85"/>
                    <a:gd name="T8" fmla="*/ 33 w 65"/>
                    <a:gd name="T9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85">
                      <a:moveTo>
                        <a:pt x="33" y="0"/>
                      </a:moveTo>
                      <a:lnTo>
                        <a:pt x="65" y="43"/>
                      </a:lnTo>
                      <a:lnTo>
                        <a:pt x="33" y="85"/>
                      </a:lnTo>
                      <a:lnTo>
                        <a:pt x="0" y="43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noFill/>
                <a:ln w="14288" cap="flat">
                  <a:solidFill>
                    <a:srgbClr val="558ED5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83"/>
                <p:cNvSpPr>
                  <a:spLocks/>
                </p:cNvSpPr>
                <p:nvPr/>
              </p:nvSpPr>
              <p:spPr bwMode="auto">
                <a:xfrm>
                  <a:off x="13497620" y="25070761"/>
                  <a:ext cx="5609072" cy="1290844"/>
                </a:xfrm>
                <a:custGeom>
                  <a:avLst/>
                  <a:gdLst>
                    <a:gd name="T0" fmla="*/ 86 w 22631"/>
                    <a:gd name="T1" fmla="*/ 5 h 3791"/>
                    <a:gd name="T2" fmla="*/ 5710 w 22631"/>
                    <a:gd name="T3" fmla="*/ 741 h 3791"/>
                    <a:gd name="T4" fmla="*/ 5721 w 22631"/>
                    <a:gd name="T5" fmla="*/ 743 h 3791"/>
                    <a:gd name="T6" fmla="*/ 11337 w 22631"/>
                    <a:gd name="T7" fmla="*/ 2407 h 3791"/>
                    <a:gd name="T8" fmla="*/ 11327 w 22631"/>
                    <a:gd name="T9" fmla="*/ 2405 h 3791"/>
                    <a:gd name="T10" fmla="*/ 16951 w 22631"/>
                    <a:gd name="T11" fmla="*/ 3213 h 3791"/>
                    <a:gd name="T12" fmla="*/ 22562 w 22631"/>
                    <a:gd name="T13" fmla="*/ 3645 h 3791"/>
                    <a:gd name="T14" fmla="*/ 22628 w 22631"/>
                    <a:gd name="T15" fmla="*/ 3722 h 3791"/>
                    <a:gd name="T16" fmla="*/ 22551 w 22631"/>
                    <a:gd name="T17" fmla="*/ 3788 h 3791"/>
                    <a:gd name="T18" fmla="*/ 16930 w 22631"/>
                    <a:gd name="T19" fmla="*/ 3356 h 3791"/>
                    <a:gd name="T20" fmla="*/ 11306 w 22631"/>
                    <a:gd name="T21" fmla="*/ 2548 h 3791"/>
                    <a:gd name="T22" fmla="*/ 11296 w 22631"/>
                    <a:gd name="T23" fmla="*/ 2546 h 3791"/>
                    <a:gd name="T24" fmla="*/ 5680 w 22631"/>
                    <a:gd name="T25" fmla="*/ 882 h 3791"/>
                    <a:gd name="T26" fmla="*/ 5691 w 22631"/>
                    <a:gd name="T27" fmla="*/ 884 h 3791"/>
                    <a:gd name="T28" fmla="*/ 67 w 22631"/>
                    <a:gd name="T29" fmla="*/ 148 h 3791"/>
                    <a:gd name="T30" fmla="*/ 5 w 22631"/>
                    <a:gd name="T31" fmla="*/ 67 h 3791"/>
                    <a:gd name="T32" fmla="*/ 86 w 22631"/>
                    <a:gd name="T33" fmla="*/ 5 h 3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2631" h="3791">
                      <a:moveTo>
                        <a:pt x="86" y="5"/>
                      </a:moveTo>
                      <a:lnTo>
                        <a:pt x="5710" y="741"/>
                      </a:lnTo>
                      <a:cubicBezTo>
                        <a:pt x="5714" y="742"/>
                        <a:pt x="5717" y="742"/>
                        <a:pt x="5721" y="743"/>
                      </a:cubicBezTo>
                      <a:lnTo>
                        <a:pt x="11337" y="2407"/>
                      </a:lnTo>
                      <a:lnTo>
                        <a:pt x="11327" y="2405"/>
                      </a:lnTo>
                      <a:lnTo>
                        <a:pt x="16951" y="3213"/>
                      </a:lnTo>
                      <a:lnTo>
                        <a:pt x="22562" y="3645"/>
                      </a:lnTo>
                      <a:cubicBezTo>
                        <a:pt x="22602" y="3648"/>
                        <a:pt x="22631" y="3682"/>
                        <a:pt x="22628" y="3722"/>
                      </a:cubicBezTo>
                      <a:cubicBezTo>
                        <a:pt x="22625" y="3762"/>
                        <a:pt x="22591" y="3791"/>
                        <a:pt x="22551" y="3788"/>
                      </a:cubicBezTo>
                      <a:lnTo>
                        <a:pt x="16930" y="3356"/>
                      </a:lnTo>
                      <a:lnTo>
                        <a:pt x="11306" y="2548"/>
                      </a:lnTo>
                      <a:cubicBezTo>
                        <a:pt x="11303" y="2547"/>
                        <a:pt x="11299" y="2546"/>
                        <a:pt x="11296" y="2546"/>
                      </a:cubicBezTo>
                      <a:lnTo>
                        <a:pt x="5680" y="882"/>
                      </a:lnTo>
                      <a:lnTo>
                        <a:pt x="5691" y="884"/>
                      </a:lnTo>
                      <a:lnTo>
                        <a:pt x="67" y="148"/>
                      </a:lnTo>
                      <a:cubicBezTo>
                        <a:pt x="28" y="143"/>
                        <a:pt x="0" y="107"/>
                        <a:pt x="5" y="67"/>
                      </a:cubicBezTo>
                      <a:cubicBezTo>
                        <a:pt x="10" y="28"/>
                        <a:pt x="46" y="0"/>
                        <a:pt x="86" y="5"/>
                      </a:cubicBezTo>
                      <a:close/>
                    </a:path>
                  </a:pathLst>
                </a:custGeom>
                <a:solidFill>
                  <a:srgbClr val="4F6228"/>
                </a:solidFill>
                <a:ln w="1588" cap="flat">
                  <a:solidFill>
                    <a:srgbClr val="4F6228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3" name="Rectangle 84"/>
                <p:cNvSpPr>
                  <a:spLocks noChangeArrowheads="1"/>
                </p:cNvSpPr>
                <p:nvPr/>
              </p:nvSpPr>
              <p:spPr bwMode="auto">
                <a:xfrm>
                  <a:off x="13460497" y="25017053"/>
                  <a:ext cx="114904" cy="159272"/>
                </a:xfrm>
                <a:prstGeom prst="rect">
                  <a:avLst/>
                </a:prstGeom>
                <a:noFill/>
                <a:ln w="14288" cap="flat">
                  <a:solidFill>
                    <a:srgbClr val="4F622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4" name="Rectangle 85"/>
                <p:cNvSpPr>
                  <a:spLocks noChangeArrowheads="1"/>
                </p:cNvSpPr>
                <p:nvPr/>
              </p:nvSpPr>
              <p:spPr bwMode="auto">
                <a:xfrm>
                  <a:off x="14849949" y="25268925"/>
                  <a:ext cx="114904" cy="157420"/>
                </a:xfrm>
                <a:prstGeom prst="rect">
                  <a:avLst/>
                </a:prstGeom>
                <a:noFill/>
                <a:ln w="14288" cap="flat">
                  <a:solidFill>
                    <a:srgbClr val="4F622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5" name="Rectangle 86"/>
                <p:cNvSpPr>
                  <a:spLocks noChangeArrowheads="1"/>
                </p:cNvSpPr>
                <p:nvPr/>
              </p:nvSpPr>
              <p:spPr bwMode="auto">
                <a:xfrm>
                  <a:off x="16242936" y="25831933"/>
                  <a:ext cx="116672" cy="157420"/>
                </a:xfrm>
                <a:prstGeom prst="rect">
                  <a:avLst/>
                </a:prstGeom>
                <a:noFill/>
                <a:ln w="14288" cap="flat">
                  <a:solidFill>
                    <a:srgbClr val="4F622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6" name="Rectangle 87"/>
                <p:cNvSpPr>
                  <a:spLocks noChangeArrowheads="1"/>
                </p:cNvSpPr>
                <p:nvPr/>
              </p:nvSpPr>
              <p:spPr bwMode="auto">
                <a:xfrm>
                  <a:off x="17635923" y="26106029"/>
                  <a:ext cx="114904" cy="159272"/>
                </a:xfrm>
                <a:prstGeom prst="rect">
                  <a:avLst/>
                </a:prstGeom>
                <a:noFill/>
                <a:ln w="14288" cap="flat">
                  <a:solidFill>
                    <a:srgbClr val="4F622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7" name="Rectangle 88"/>
                <p:cNvSpPr>
                  <a:spLocks noChangeArrowheads="1"/>
                </p:cNvSpPr>
                <p:nvPr/>
              </p:nvSpPr>
              <p:spPr bwMode="auto">
                <a:xfrm>
                  <a:off x="19028911" y="26254189"/>
                  <a:ext cx="114904" cy="157420"/>
                </a:xfrm>
                <a:prstGeom prst="rect">
                  <a:avLst/>
                </a:prstGeom>
                <a:noFill/>
                <a:ln w="14288" cap="flat">
                  <a:solidFill>
                    <a:srgbClr val="4F622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8" name="Freeform 89"/>
                <p:cNvSpPr>
                  <a:spLocks/>
                </p:cNvSpPr>
                <p:nvPr/>
              </p:nvSpPr>
              <p:spPr bwMode="auto">
                <a:xfrm>
                  <a:off x="13492316" y="26748673"/>
                  <a:ext cx="5621446" cy="857476"/>
                </a:xfrm>
                <a:custGeom>
                  <a:avLst/>
                  <a:gdLst>
                    <a:gd name="T0" fmla="*/ 133 w 22676"/>
                    <a:gd name="T1" fmla="*/ 18 h 2524"/>
                    <a:gd name="T2" fmla="*/ 5757 w 22676"/>
                    <a:gd name="T3" fmla="*/ 2354 h 2524"/>
                    <a:gd name="T4" fmla="*/ 5719 w 22676"/>
                    <a:gd name="T5" fmla="*/ 2348 h 2524"/>
                    <a:gd name="T6" fmla="*/ 11335 w 22676"/>
                    <a:gd name="T7" fmla="*/ 2084 h 2524"/>
                    <a:gd name="T8" fmla="*/ 16961 w 22676"/>
                    <a:gd name="T9" fmla="*/ 1908 h 2524"/>
                    <a:gd name="T10" fmla="*/ 16944 w 22676"/>
                    <a:gd name="T11" fmla="*/ 1910 h 2524"/>
                    <a:gd name="T12" fmla="*/ 22560 w 22676"/>
                    <a:gd name="T13" fmla="*/ 638 h 2524"/>
                    <a:gd name="T14" fmla="*/ 22665 w 22676"/>
                    <a:gd name="T15" fmla="*/ 704 h 2524"/>
                    <a:gd name="T16" fmla="*/ 22599 w 22676"/>
                    <a:gd name="T17" fmla="*/ 809 h 2524"/>
                    <a:gd name="T18" fmla="*/ 16983 w 22676"/>
                    <a:gd name="T19" fmla="*/ 2081 h 2524"/>
                    <a:gd name="T20" fmla="*/ 16966 w 22676"/>
                    <a:gd name="T21" fmla="*/ 2083 h 2524"/>
                    <a:gd name="T22" fmla="*/ 11344 w 22676"/>
                    <a:gd name="T23" fmla="*/ 2259 h 2524"/>
                    <a:gd name="T24" fmla="*/ 5728 w 22676"/>
                    <a:gd name="T25" fmla="*/ 2523 h 2524"/>
                    <a:gd name="T26" fmla="*/ 5690 w 22676"/>
                    <a:gd name="T27" fmla="*/ 2517 h 2524"/>
                    <a:gd name="T28" fmla="*/ 66 w 22676"/>
                    <a:gd name="T29" fmla="*/ 181 h 2524"/>
                    <a:gd name="T30" fmla="*/ 18 w 22676"/>
                    <a:gd name="T31" fmla="*/ 66 h 2524"/>
                    <a:gd name="T32" fmla="*/ 133 w 22676"/>
                    <a:gd name="T33" fmla="*/ 18 h 25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2676" h="2524">
                      <a:moveTo>
                        <a:pt x="133" y="18"/>
                      </a:moveTo>
                      <a:lnTo>
                        <a:pt x="5757" y="2354"/>
                      </a:lnTo>
                      <a:lnTo>
                        <a:pt x="5719" y="2348"/>
                      </a:lnTo>
                      <a:lnTo>
                        <a:pt x="11335" y="2084"/>
                      </a:lnTo>
                      <a:lnTo>
                        <a:pt x="16961" y="1908"/>
                      </a:lnTo>
                      <a:lnTo>
                        <a:pt x="16944" y="1910"/>
                      </a:lnTo>
                      <a:lnTo>
                        <a:pt x="22560" y="638"/>
                      </a:lnTo>
                      <a:cubicBezTo>
                        <a:pt x="22607" y="627"/>
                        <a:pt x="22655" y="657"/>
                        <a:pt x="22665" y="704"/>
                      </a:cubicBezTo>
                      <a:cubicBezTo>
                        <a:pt x="22676" y="751"/>
                        <a:pt x="22646" y="799"/>
                        <a:pt x="22599" y="809"/>
                      </a:cubicBezTo>
                      <a:lnTo>
                        <a:pt x="16983" y="2081"/>
                      </a:lnTo>
                      <a:cubicBezTo>
                        <a:pt x="16977" y="2083"/>
                        <a:pt x="16972" y="2083"/>
                        <a:pt x="16966" y="2083"/>
                      </a:cubicBezTo>
                      <a:lnTo>
                        <a:pt x="11344" y="2259"/>
                      </a:lnTo>
                      <a:lnTo>
                        <a:pt x="5728" y="2523"/>
                      </a:lnTo>
                      <a:cubicBezTo>
                        <a:pt x="5715" y="2524"/>
                        <a:pt x="5702" y="2522"/>
                        <a:pt x="5690" y="2517"/>
                      </a:cubicBezTo>
                      <a:lnTo>
                        <a:pt x="66" y="181"/>
                      </a:lnTo>
                      <a:cubicBezTo>
                        <a:pt x="21" y="162"/>
                        <a:pt x="0" y="111"/>
                        <a:pt x="18" y="66"/>
                      </a:cubicBezTo>
                      <a:cubicBezTo>
                        <a:pt x="37" y="21"/>
                        <a:pt x="88" y="0"/>
                        <a:pt x="133" y="18"/>
                      </a:cubicBezTo>
                      <a:close/>
                    </a:path>
                  </a:pathLst>
                </a:custGeom>
                <a:solidFill>
                  <a:srgbClr val="F79646"/>
                </a:solidFill>
                <a:ln w="1588" cap="flat">
                  <a:solidFill>
                    <a:srgbClr val="F79646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9" name="Freeform 90"/>
                <p:cNvSpPr>
                  <a:spLocks/>
                </p:cNvSpPr>
                <p:nvPr/>
              </p:nvSpPr>
              <p:spPr bwMode="auto">
                <a:xfrm>
                  <a:off x="13460497" y="26700521"/>
                  <a:ext cx="114904" cy="157420"/>
                </a:xfrm>
                <a:custGeom>
                  <a:avLst/>
                  <a:gdLst>
                    <a:gd name="T0" fmla="*/ 32 w 65"/>
                    <a:gd name="T1" fmla="*/ 0 h 85"/>
                    <a:gd name="T2" fmla="*/ 65 w 65"/>
                    <a:gd name="T3" fmla="*/ 85 h 85"/>
                    <a:gd name="T4" fmla="*/ 0 w 65"/>
                    <a:gd name="T5" fmla="*/ 85 h 85"/>
                    <a:gd name="T6" fmla="*/ 32 w 65"/>
                    <a:gd name="T7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85">
                      <a:moveTo>
                        <a:pt x="32" y="0"/>
                      </a:moveTo>
                      <a:lnTo>
                        <a:pt x="65" y="85"/>
                      </a:lnTo>
                      <a:lnTo>
                        <a:pt x="0" y="85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noFill/>
                <a:ln w="14288" cap="flat">
                  <a:solidFill>
                    <a:srgbClr val="F7964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0" name="Freeform 91"/>
                <p:cNvSpPr>
                  <a:spLocks/>
                </p:cNvSpPr>
                <p:nvPr/>
              </p:nvSpPr>
              <p:spPr bwMode="auto">
                <a:xfrm>
                  <a:off x="14849949" y="27498733"/>
                  <a:ext cx="114904" cy="157420"/>
                </a:xfrm>
                <a:custGeom>
                  <a:avLst/>
                  <a:gdLst>
                    <a:gd name="T0" fmla="*/ 33 w 65"/>
                    <a:gd name="T1" fmla="*/ 0 h 85"/>
                    <a:gd name="T2" fmla="*/ 65 w 65"/>
                    <a:gd name="T3" fmla="*/ 85 h 85"/>
                    <a:gd name="T4" fmla="*/ 0 w 65"/>
                    <a:gd name="T5" fmla="*/ 85 h 85"/>
                    <a:gd name="T6" fmla="*/ 33 w 65"/>
                    <a:gd name="T7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85">
                      <a:moveTo>
                        <a:pt x="33" y="0"/>
                      </a:moveTo>
                      <a:lnTo>
                        <a:pt x="65" y="85"/>
                      </a:lnTo>
                      <a:lnTo>
                        <a:pt x="0" y="85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noFill/>
                <a:ln w="14288" cap="flat">
                  <a:solidFill>
                    <a:srgbClr val="F7964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1" name="Freeform 92"/>
                <p:cNvSpPr>
                  <a:spLocks/>
                </p:cNvSpPr>
                <p:nvPr/>
              </p:nvSpPr>
              <p:spPr bwMode="auto">
                <a:xfrm>
                  <a:off x="16242936" y="27407985"/>
                  <a:ext cx="116672" cy="157420"/>
                </a:xfrm>
                <a:custGeom>
                  <a:avLst/>
                  <a:gdLst>
                    <a:gd name="T0" fmla="*/ 33 w 66"/>
                    <a:gd name="T1" fmla="*/ 0 h 85"/>
                    <a:gd name="T2" fmla="*/ 66 w 66"/>
                    <a:gd name="T3" fmla="*/ 85 h 85"/>
                    <a:gd name="T4" fmla="*/ 0 w 66"/>
                    <a:gd name="T5" fmla="*/ 85 h 85"/>
                    <a:gd name="T6" fmla="*/ 33 w 66"/>
                    <a:gd name="T7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85">
                      <a:moveTo>
                        <a:pt x="33" y="0"/>
                      </a:moveTo>
                      <a:lnTo>
                        <a:pt x="66" y="85"/>
                      </a:lnTo>
                      <a:lnTo>
                        <a:pt x="0" y="85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noFill/>
                <a:ln w="14288" cap="flat">
                  <a:solidFill>
                    <a:srgbClr val="F7964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2" name="Freeform 93"/>
                <p:cNvSpPr>
                  <a:spLocks/>
                </p:cNvSpPr>
                <p:nvPr/>
              </p:nvSpPr>
              <p:spPr bwMode="auto">
                <a:xfrm>
                  <a:off x="17635923" y="27348721"/>
                  <a:ext cx="114904" cy="157420"/>
                </a:xfrm>
                <a:custGeom>
                  <a:avLst/>
                  <a:gdLst>
                    <a:gd name="T0" fmla="*/ 33 w 65"/>
                    <a:gd name="T1" fmla="*/ 0 h 85"/>
                    <a:gd name="T2" fmla="*/ 65 w 65"/>
                    <a:gd name="T3" fmla="*/ 85 h 85"/>
                    <a:gd name="T4" fmla="*/ 0 w 65"/>
                    <a:gd name="T5" fmla="*/ 85 h 85"/>
                    <a:gd name="T6" fmla="*/ 33 w 65"/>
                    <a:gd name="T7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85">
                      <a:moveTo>
                        <a:pt x="33" y="0"/>
                      </a:moveTo>
                      <a:lnTo>
                        <a:pt x="65" y="85"/>
                      </a:lnTo>
                      <a:lnTo>
                        <a:pt x="0" y="85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noFill/>
                <a:ln w="14288" cap="flat">
                  <a:solidFill>
                    <a:srgbClr val="F7964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3" name="Freeform 94"/>
                <p:cNvSpPr>
                  <a:spLocks/>
                </p:cNvSpPr>
                <p:nvPr/>
              </p:nvSpPr>
              <p:spPr bwMode="auto">
                <a:xfrm>
                  <a:off x="19028911" y="26915353"/>
                  <a:ext cx="114904" cy="157420"/>
                </a:xfrm>
                <a:custGeom>
                  <a:avLst/>
                  <a:gdLst>
                    <a:gd name="T0" fmla="*/ 33 w 65"/>
                    <a:gd name="T1" fmla="*/ 0 h 85"/>
                    <a:gd name="T2" fmla="*/ 65 w 65"/>
                    <a:gd name="T3" fmla="*/ 85 h 85"/>
                    <a:gd name="T4" fmla="*/ 0 w 65"/>
                    <a:gd name="T5" fmla="*/ 85 h 85"/>
                    <a:gd name="T6" fmla="*/ 33 w 65"/>
                    <a:gd name="T7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85">
                      <a:moveTo>
                        <a:pt x="33" y="0"/>
                      </a:moveTo>
                      <a:lnTo>
                        <a:pt x="65" y="85"/>
                      </a:lnTo>
                      <a:lnTo>
                        <a:pt x="0" y="85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noFill/>
                <a:ln w="14288" cap="flat">
                  <a:solidFill>
                    <a:srgbClr val="F7964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4" name="Freeform 95"/>
                <p:cNvSpPr>
                  <a:spLocks/>
                </p:cNvSpPr>
                <p:nvPr/>
              </p:nvSpPr>
              <p:spPr bwMode="auto">
                <a:xfrm>
                  <a:off x="13499387" y="26493097"/>
                  <a:ext cx="5609072" cy="1642724"/>
                </a:xfrm>
                <a:custGeom>
                  <a:avLst/>
                  <a:gdLst>
                    <a:gd name="T0" fmla="*/ 71 w 22634"/>
                    <a:gd name="T1" fmla="*/ 4681 h 4826"/>
                    <a:gd name="T2" fmla="*/ 5695 w 22634"/>
                    <a:gd name="T3" fmla="*/ 4449 h 4826"/>
                    <a:gd name="T4" fmla="*/ 5683 w 22634"/>
                    <a:gd name="T5" fmla="*/ 4450 h 4826"/>
                    <a:gd name="T6" fmla="*/ 11299 w 22634"/>
                    <a:gd name="T7" fmla="*/ 3314 h 4826"/>
                    <a:gd name="T8" fmla="*/ 16917 w 22634"/>
                    <a:gd name="T9" fmla="*/ 1612 h 4826"/>
                    <a:gd name="T10" fmla="*/ 22534 w 22634"/>
                    <a:gd name="T11" fmla="*/ 11 h 4826"/>
                    <a:gd name="T12" fmla="*/ 22623 w 22634"/>
                    <a:gd name="T13" fmla="*/ 61 h 4826"/>
                    <a:gd name="T14" fmla="*/ 22573 w 22634"/>
                    <a:gd name="T15" fmla="*/ 150 h 4826"/>
                    <a:gd name="T16" fmla="*/ 16958 w 22634"/>
                    <a:gd name="T17" fmla="*/ 1749 h 4826"/>
                    <a:gd name="T18" fmla="*/ 11328 w 22634"/>
                    <a:gd name="T19" fmla="*/ 3455 h 4826"/>
                    <a:gd name="T20" fmla="*/ 5712 w 22634"/>
                    <a:gd name="T21" fmla="*/ 4591 h 4826"/>
                    <a:gd name="T22" fmla="*/ 5700 w 22634"/>
                    <a:gd name="T23" fmla="*/ 4592 h 4826"/>
                    <a:gd name="T24" fmla="*/ 76 w 22634"/>
                    <a:gd name="T25" fmla="*/ 4824 h 4826"/>
                    <a:gd name="T26" fmla="*/ 2 w 22634"/>
                    <a:gd name="T27" fmla="*/ 4755 h 4826"/>
                    <a:gd name="T28" fmla="*/ 71 w 22634"/>
                    <a:gd name="T29" fmla="*/ 4681 h 48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634" h="4826">
                      <a:moveTo>
                        <a:pt x="71" y="4681"/>
                      </a:moveTo>
                      <a:lnTo>
                        <a:pt x="5695" y="4449"/>
                      </a:lnTo>
                      <a:lnTo>
                        <a:pt x="5683" y="4450"/>
                      </a:lnTo>
                      <a:lnTo>
                        <a:pt x="11299" y="3314"/>
                      </a:lnTo>
                      <a:lnTo>
                        <a:pt x="16917" y="1612"/>
                      </a:lnTo>
                      <a:lnTo>
                        <a:pt x="22534" y="11"/>
                      </a:lnTo>
                      <a:cubicBezTo>
                        <a:pt x="22572" y="0"/>
                        <a:pt x="22612" y="22"/>
                        <a:pt x="22623" y="61"/>
                      </a:cubicBezTo>
                      <a:cubicBezTo>
                        <a:pt x="22634" y="99"/>
                        <a:pt x="22611" y="139"/>
                        <a:pt x="22573" y="150"/>
                      </a:cubicBezTo>
                      <a:lnTo>
                        <a:pt x="16958" y="1749"/>
                      </a:lnTo>
                      <a:lnTo>
                        <a:pt x="11328" y="3455"/>
                      </a:lnTo>
                      <a:lnTo>
                        <a:pt x="5712" y="4591"/>
                      </a:lnTo>
                      <a:cubicBezTo>
                        <a:pt x="5708" y="4592"/>
                        <a:pt x="5704" y="4592"/>
                        <a:pt x="5700" y="4592"/>
                      </a:cubicBezTo>
                      <a:lnTo>
                        <a:pt x="76" y="4824"/>
                      </a:lnTo>
                      <a:cubicBezTo>
                        <a:pt x="37" y="4826"/>
                        <a:pt x="3" y="4795"/>
                        <a:pt x="2" y="4755"/>
                      </a:cubicBezTo>
                      <a:cubicBezTo>
                        <a:pt x="0" y="4716"/>
                        <a:pt x="31" y="4682"/>
                        <a:pt x="71" y="4681"/>
                      </a:cubicBezTo>
                      <a:close/>
                    </a:path>
                  </a:pathLst>
                </a:custGeom>
                <a:solidFill>
                  <a:srgbClr val="984807"/>
                </a:solidFill>
                <a:ln w="1588" cap="flat">
                  <a:solidFill>
                    <a:srgbClr val="984807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5" name="Freeform 96"/>
                <p:cNvSpPr>
                  <a:spLocks noEditPoints="1"/>
                </p:cNvSpPr>
                <p:nvPr/>
              </p:nvSpPr>
              <p:spPr bwMode="auto">
                <a:xfrm>
                  <a:off x="13460497" y="28028405"/>
                  <a:ext cx="114904" cy="157420"/>
                </a:xfrm>
                <a:custGeom>
                  <a:avLst/>
                  <a:gdLst>
                    <a:gd name="T0" fmla="*/ 65 w 65"/>
                    <a:gd name="T1" fmla="*/ 85 h 85"/>
                    <a:gd name="T2" fmla="*/ 0 w 65"/>
                    <a:gd name="T3" fmla="*/ 0 h 85"/>
                    <a:gd name="T4" fmla="*/ 0 w 65"/>
                    <a:gd name="T5" fmla="*/ 85 h 85"/>
                    <a:gd name="T6" fmla="*/ 65 w 65"/>
                    <a:gd name="T7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85">
                      <a:moveTo>
                        <a:pt x="65" y="85"/>
                      </a:moveTo>
                      <a:lnTo>
                        <a:pt x="0" y="0"/>
                      </a:lnTo>
                      <a:moveTo>
                        <a:pt x="0" y="85"/>
                      </a:moveTo>
                      <a:lnTo>
                        <a:pt x="65" y="0"/>
                      </a:lnTo>
                    </a:path>
                  </a:pathLst>
                </a:custGeom>
                <a:noFill/>
                <a:ln w="14288" cap="flat">
                  <a:solidFill>
                    <a:srgbClr val="98480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6" name="Freeform 97"/>
                <p:cNvSpPr>
                  <a:spLocks noEditPoints="1"/>
                </p:cNvSpPr>
                <p:nvPr/>
              </p:nvSpPr>
              <p:spPr bwMode="auto">
                <a:xfrm>
                  <a:off x="14849949" y="27950621"/>
                  <a:ext cx="114904" cy="157420"/>
                </a:xfrm>
                <a:custGeom>
                  <a:avLst/>
                  <a:gdLst>
                    <a:gd name="T0" fmla="*/ 65 w 65"/>
                    <a:gd name="T1" fmla="*/ 85 h 85"/>
                    <a:gd name="T2" fmla="*/ 0 w 65"/>
                    <a:gd name="T3" fmla="*/ 0 h 85"/>
                    <a:gd name="T4" fmla="*/ 0 w 65"/>
                    <a:gd name="T5" fmla="*/ 85 h 85"/>
                    <a:gd name="T6" fmla="*/ 65 w 65"/>
                    <a:gd name="T7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85">
                      <a:moveTo>
                        <a:pt x="65" y="85"/>
                      </a:moveTo>
                      <a:lnTo>
                        <a:pt x="0" y="0"/>
                      </a:lnTo>
                      <a:moveTo>
                        <a:pt x="0" y="85"/>
                      </a:moveTo>
                      <a:lnTo>
                        <a:pt x="65" y="0"/>
                      </a:lnTo>
                    </a:path>
                  </a:pathLst>
                </a:custGeom>
                <a:noFill/>
                <a:ln w="14288" cap="flat">
                  <a:solidFill>
                    <a:srgbClr val="98480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1" name="Freeform 98"/>
                <p:cNvSpPr>
                  <a:spLocks noEditPoints="1"/>
                </p:cNvSpPr>
                <p:nvPr/>
              </p:nvSpPr>
              <p:spPr bwMode="auto">
                <a:xfrm>
                  <a:off x="16242936" y="27563553"/>
                  <a:ext cx="116672" cy="157420"/>
                </a:xfrm>
                <a:custGeom>
                  <a:avLst/>
                  <a:gdLst>
                    <a:gd name="T0" fmla="*/ 66 w 66"/>
                    <a:gd name="T1" fmla="*/ 85 h 85"/>
                    <a:gd name="T2" fmla="*/ 0 w 66"/>
                    <a:gd name="T3" fmla="*/ 0 h 85"/>
                    <a:gd name="T4" fmla="*/ 0 w 66"/>
                    <a:gd name="T5" fmla="*/ 85 h 85"/>
                    <a:gd name="T6" fmla="*/ 66 w 66"/>
                    <a:gd name="T7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85">
                      <a:moveTo>
                        <a:pt x="66" y="85"/>
                      </a:moveTo>
                      <a:lnTo>
                        <a:pt x="0" y="0"/>
                      </a:lnTo>
                      <a:moveTo>
                        <a:pt x="0" y="85"/>
                      </a:moveTo>
                      <a:lnTo>
                        <a:pt x="66" y="0"/>
                      </a:lnTo>
                    </a:path>
                  </a:pathLst>
                </a:custGeom>
                <a:noFill/>
                <a:ln w="14288" cap="flat">
                  <a:solidFill>
                    <a:srgbClr val="98480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2" name="Freeform 99"/>
                <p:cNvSpPr>
                  <a:spLocks noEditPoints="1"/>
                </p:cNvSpPr>
                <p:nvPr/>
              </p:nvSpPr>
              <p:spPr bwMode="auto">
                <a:xfrm>
                  <a:off x="17635923" y="26983877"/>
                  <a:ext cx="114904" cy="157420"/>
                </a:xfrm>
                <a:custGeom>
                  <a:avLst/>
                  <a:gdLst>
                    <a:gd name="T0" fmla="*/ 65 w 65"/>
                    <a:gd name="T1" fmla="*/ 85 h 85"/>
                    <a:gd name="T2" fmla="*/ 0 w 65"/>
                    <a:gd name="T3" fmla="*/ 0 h 85"/>
                    <a:gd name="T4" fmla="*/ 0 w 65"/>
                    <a:gd name="T5" fmla="*/ 85 h 85"/>
                    <a:gd name="T6" fmla="*/ 65 w 65"/>
                    <a:gd name="T7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85">
                      <a:moveTo>
                        <a:pt x="65" y="85"/>
                      </a:moveTo>
                      <a:lnTo>
                        <a:pt x="0" y="0"/>
                      </a:lnTo>
                      <a:moveTo>
                        <a:pt x="0" y="85"/>
                      </a:moveTo>
                      <a:lnTo>
                        <a:pt x="65" y="0"/>
                      </a:lnTo>
                    </a:path>
                  </a:pathLst>
                </a:custGeom>
                <a:noFill/>
                <a:ln w="14288" cap="flat">
                  <a:solidFill>
                    <a:srgbClr val="98480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3" name="Freeform 100"/>
                <p:cNvSpPr>
                  <a:spLocks noEditPoints="1"/>
                </p:cNvSpPr>
                <p:nvPr/>
              </p:nvSpPr>
              <p:spPr bwMode="auto">
                <a:xfrm>
                  <a:off x="19028911" y="26439389"/>
                  <a:ext cx="114904" cy="157420"/>
                </a:xfrm>
                <a:custGeom>
                  <a:avLst/>
                  <a:gdLst>
                    <a:gd name="T0" fmla="*/ 65 w 65"/>
                    <a:gd name="T1" fmla="*/ 85 h 85"/>
                    <a:gd name="T2" fmla="*/ 0 w 65"/>
                    <a:gd name="T3" fmla="*/ 0 h 85"/>
                    <a:gd name="T4" fmla="*/ 0 w 65"/>
                    <a:gd name="T5" fmla="*/ 85 h 85"/>
                    <a:gd name="T6" fmla="*/ 65 w 65"/>
                    <a:gd name="T7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85">
                      <a:moveTo>
                        <a:pt x="65" y="85"/>
                      </a:moveTo>
                      <a:lnTo>
                        <a:pt x="0" y="0"/>
                      </a:lnTo>
                      <a:moveTo>
                        <a:pt x="0" y="85"/>
                      </a:moveTo>
                      <a:lnTo>
                        <a:pt x="65" y="0"/>
                      </a:lnTo>
                    </a:path>
                  </a:pathLst>
                </a:custGeom>
                <a:noFill/>
                <a:ln w="14288" cap="flat">
                  <a:solidFill>
                    <a:srgbClr val="98480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4" name="Freeform 101"/>
                <p:cNvSpPr>
                  <a:spLocks/>
                </p:cNvSpPr>
                <p:nvPr/>
              </p:nvSpPr>
              <p:spPr bwMode="auto">
                <a:xfrm>
                  <a:off x="13499387" y="27637633"/>
                  <a:ext cx="5609072" cy="303728"/>
                </a:xfrm>
                <a:custGeom>
                  <a:avLst/>
                  <a:gdLst>
                    <a:gd name="T0" fmla="*/ 83 w 22631"/>
                    <a:gd name="T1" fmla="*/ 132 h 891"/>
                    <a:gd name="T2" fmla="*/ 5707 w 22631"/>
                    <a:gd name="T3" fmla="*/ 740 h 891"/>
                    <a:gd name="T4" fmla="*/ 11316 w 22631"/>
                    <a:gd name="T5" fmla="*/ 747 h 891"/>
                    <a:gd name="T6" fmla="*/ 16936 w 22631"/>
                    <a:gd name="T7" fmla="*/ 476 h 891"/>
                    <a:gd name="T8" fmla="*/ 22549 w 22631"/>
                    <a:gd name="T9" fmla="*/ 4 h 891"/>
                    <a:gd name="T10" fmla="*/ 22627 w 22631"/>
                    <a:gd name="T11" fmla="*/ 69 h 891"/>
                    <a:gd name="T12" fmla="*/ 22561 w 22631"/>
                    <a:gd name="T13" fmla="*/ 147 h 891"/>
                    <a:gd name="T14" fmla="*/ 16943 w 22631"/>
                    <a:gd name="T15" fmla="*/ 619 h 891"/>
                    <a:gd name="T16" fmla="*/ 11315 w 22631"/>
                    <a:gd name="T17" fmla="*/ 891 h 891"/>
                    <a:gd name="T18" fmla="*/ 5692 w 22631"/>
                    <a:gd name="T19" fmla="*/ 883 h 891"/>
                    <a:gd name="T20" fmla="*/ 68 w 22631"/>
                    <a:gd name="T21" fmla="*/ 275 h 891"/>
                    <a:gd name="T22" fmla="*/ 4 w 22631"/>
                    <a:gd name="T23" fmla="*/ 196 h 891"/>
                    <a:gd name="T24" fmla="*/ 83 w 22631"/>
                    <a:gd name="T25" fmla="*/ 132 h 8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631" h="891">
                      <a:moveTo>
                        <a:pt x="83" y="132"/>
                      </a:moveTo>
                      <a:lnTo>
                        <a:pt x="5707" y="740"/>
                      </a:lnTo>
                      <a:lnTo>
                        <a:pt x="11316" y="747"/>
                      </a:lnTo>
                      <a:lnTo>
                        <a:pt x="16936" y="476"/>
                      </a:lnTo>
                      <a:lnTo>
                        <a:pt x="22549" y="4"/>
                      </a:lnTo>
                      <a:cubicBezTo>
                        <a:pt x="22589" y="0"/>
                        <a:pt x="22624" y="30"/>
                        <a:pt x="22627" y="69"/>
                      </a:cubicBezTo>
                      <a:cubicBezTo>
                        <a:pt x="22631" y="109"/>
                        <a:pt x="22601" y="144"/>
                        <a:pt x="22561" y="147"/>
                      </a:cubicBezTo>
                      <a:lnTo>
                        <a:pt x="16943" y="619"/>
                      </a:lnTo>
                      <a:lnTo>
                        <a:pt x="11315" y="891"/>
                      </a:lnTo>
                      <a:lnTo>
                        <a:pt x="5692" y="883"/>
                      </a:lnTo>
                      <a:lnTo>
                        <a:pt x="68" y="275"/>
                      </a:lnTo>
                      <a:cubicBezTo>
                        <a:pt x="28" y="271"/>
                        <a:pt x="0" y="235"/>
                        <a:pt x="4" y="196"/>
                      </a:cubicBezTo>
                      <a:cubicBezTo>
                        <a:pt x="8" y="156"/>
                        <a:pt x="44" y="128"/>
                        <a:pt x="83" y="132"/>
                      </a:cubicBezTo>
                      <a:close/>
                    </a:path>
                  </a:pathLst>
                </a:custGeom>
                <a:solidFill>
                  <a:srgbClr val="10253F"/>
                </a:solidFill>
                <a:ln w="1588" cap="flat">
                  <a:solidFill>
                    <a:srgbClr val="10253F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5" name="Freeform 102"/>
                <p:cNvSpPr>
                  <a:spLocks noEditPoints="1"/>
                </p:cNvSpPr>
                <p:nvPr/>
              </p:nvSpPr>
              <p:spPr bwMode="auto">
                <a:xfrm>
                  <a:off x="13460497" y="27626521"/>
                  <a:ext cx="114904" cy="157420"/>
                </a:xfrm>
                <a:custGeom>
                  <a:avLst/>
                  <a:gdLst>
                    <a:gd name="T0" fmla="*/ 65 w 65"/>
                    <a:gd name="T1" fmla="*/ 85 h 85"/>
                    <a:gd name="T2" fmla="*/ 0 w 65"/>
                    <a:gd name="T3" fmla="*/ 0 h 85"/>
                    <a:gd name="T4" fmla="*/ 32 w 65"/>
                    <a:gd name="T5" fmla="*/ 0 h 85"/>
                    <a:gd name="T6" fmla="*/ 32 w 65"/>
                    <a:gd name="T7" fmla="*/ 85 h 85"/>
                    <a:gd name="T8" fmla="*/ 0 w 65"/>
                    <a:gd name="T9" fmla="*/ 85 h 85"/>
                    <a:gd name="T10" fmla="*/ 65 w 65"/>
                    <a:gd name="T11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85">
                      <a:moveTo>
                        <a:pt x="65" y="85"/>
                      </a:moveTo>
                      <a:lnTo>
                        <a:pt x="0" y="0"/>
                      </a:lnTo>
                      <a:moveTo>
                        <a:pt x="32" y="0"/>
                      </a:moveTo>
                      <a:lnTo>
                        <a:pt x="32" y="85"/>
                      </a:lnTo>
                      <a:moveTo>
                        <a:pt x="0" y="85"/>
                      </a:moveTo>
                      <a:lnTo>
                        <a:pt x="65" y="0"/>
                      </a:lnTo>
                    </a:path>
                  </a:pathLst>
                </a:custGeom>
                <a:noFill/>
                <a:ln w="11113" cap="flat">
                  <a:solidFill>
                    <a:srgbClr val="10253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7" name="Freeform 103"/>
                <p:cNvSpPr>
                  <a:spLocks noEditPoints="1"/>
                </p:cNvSpPr>
                <p:nvPr/>
              </p:nvSpPr>
              <p:spPr bwMode="auto">
                <a:xfrm>
                  <a:off x="14849949" y="27835797"/>
                  <a:ext cx="114904" cy="157420"/>
                </a:xfrm>
                <a:custGeom>
                  <a:avLst/>
                  <a:gdLst>
                    <a:gd name="T0" fmla="*/ 65 w 65"/>
                    <a:gd name="T1" fmla="*/ 85 h 85"/>
                    <a:gd name="T2" fmla="*/ 0 w 65"/>
                    <a:gd name="T3" fmla="*/ 0 h 85"/>
                    <a:gd name="T4" fmla="*/ 33 w 65"/>
                    <a:gd name="T5" fmla="*/ 0 h 85"/>
                    <a:gd name="T6" fmla="*/ 33 w 65"/>
                    <a:gd name="T7" fmla="*/ 85 h 85"/>
                    <a:gd name="T8" fmla="*/ 0 w 65"/>
                    <a:gd name="T9" fmla="*/ 85 h 85"/>
                    <a:gd name="T10" fmla="*/ 65 w 65"/>
                    <a:gd name="T11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85">
                      <a:moveTo>
                        <a:pt x="65" y="85"/>
                      </a:moveTo>
                      <a:lnTo>
                        <a:pt x="0" y="0"/>
                      </a:lnTo>
                      <a:moveTo>
                        <a:pt x="33" y="0"/>
                      </a:moveTo>
                      <a:lnTo>
                        <a:pt x="33" y="85"/>
                      </a:lnTo>
                      <a:moveTo>
                        <a:pt x="0" y="85"/>
                      </a:moveTo>
                      <a:lnTo>
                        <a:pt x="65" y="0"/>
                      </a:lnTo>
                    </a:path>
                  </a:pathLst>
                </a:custGeom>
                <a:noFill/>
                <a:ln w="11113" cap="flat">
                  <a:solidFill>
                    <a:srgbClr val="10253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8" name="Freeform 104"/>
                <p:cNvSpPr>
                  <a:spLocks noEditPoints="1"/>
                </p:cNvSpPr>
                <p:nvPr/>
              </p:nvSpPr>
              <p:spPr bwMode="auto">
                <a:xfrm>
                  <a:off x="16242936" y="27835797"/>
                  <a:ext cx="116672" cy="157420"/>
                </a:xfrm>
                <a:custGeom>
                  <a:avLst/>
                  <a:gdLst>
                    <a:gd name="T0" fmla="*/ 66 w 66"/>
                    <a:gd name="T1" fmla="*/ 85 h 85"/>
                    <a:gd name="T2" fmla="*/ 0 w 66"/>
                    <a:gd name="T3" fmla="*/ 0 h 85"/>
                    <a:gd name="T4" fmla="*/ 33 w 66"/>
                    <a:gd name="T5" fmla="*/ 0 h 85"/>
                    <a:gd name="T6" fmla="*/ 33 w 66"/>
                    <a:gd name="T7" fmla="*/ 85 h 85"/>
                    <a:gd name="T8" fmla="*/ 0 w 66"/>
                    <a:gd name="T9" fmla="*/ 85 h 85"/>
                    <a:gd name="T10" fmla="*/ 66 w 66"/>
                    <a:gd name="T11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6" h="85">
                      <a:moveTo>
                        <a:pt x="66" y="85"/>
                      </a:moveTo>
                      <a:lnTo>
                        <a:pt x="0" y="0"/>
                      </a:lnTo>
                      <a:moveTo>
                        <a:pt x="33" y="0"/>
                      </a:moveTo>
                      <a:lnTo>
                        <a:pt x="33" y="85"/>
                      </a:lnTo>
                      <a:moveTo>
                        <a:pt x="0" y="85"/>
                      </a:moveTo>
                      <a:lnTo>
                        <a:pt x="66" y="0"/>
                      </a:lnTo>
                    </a:path>
                  </a:pathLst>
                </a:custGeom>
                <a:noFill/>
                <a:ln w="11113" cap="flat">
                  <a:solidFill>
                    <a:srgbClr val="10253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9" name="Freeform 105"/>
                <p:cNvSpPr>
                  <a:spLocks noEditPoints="1"/>
                </p:cNvSpPr>
                <p:nvPr/>
              </p:nvSpPr>
              <p:spPr bwMode="auto">
                <a:xfrm>
                  <a:off x="17635923" y="27743197"/>
                  <a:ext cx="114904" cy="157420"/>
                </a:xfrm>
                <a:custGeom>
                  <a:avLst/>
                  <a:gdLst>
                    <a:gd name="T0" fmla="*/ 65 w 65"/>
                    <a:gd name="T1" fmla="*/ 85 h 85"/>
                    <a:gd name="T2" fmla="*/ 0 w 65"/>
                    <a:gd name="T3" fmla="*/ 0 h 85"/>
                    <a:gd name="T4" fmla="*/ 33 w 65"/>
                    <a:gd name="T5" fmla="*/ 0 h 85"/>
                    <a:gd name="T6" fmla="*/ 33 w 65"/>
                    <a:gd name="T7" fmla="*/ 85 h 85"/>
                    <a:gd name="T8" fmla="*/ 0 w 65"/>
                    <a:gd name="T9" fmla="*/ 85 h 85"/>
                    <a:gd name="T10" fmla="*/ 65 w 65"/>
                    <a:gd name="T11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85">
                      <a:moveTo>
                        <a:pt x="65" y="85"/>
                      </a:moveTo>
                      <a:lnTo>
                        <a:pt x="0" y="0"/>
                      </a:lnTo>
                      <a:moveTo>
                        <a:pt x="33" y="0"/>
                      </a:moveTo>
                      <a:lnTo>
                        <a:pt x="33" y="85"/>
                      </a:lnTo>
                      <a:moveTo>
                        <a:pt x="0" y="85"/>
                      </a:moveTo>
                      <a:lnTo>
                        <a:pt x="65" y="0"/>
                      </a:lnTo>
                    </a:path>
                  </a:pathLst>
                </a:custGeom>
                <a:noFill/>
                <a:ln w="11113" cap="flat">
                  <a:solidFill>
                    <a:srgbClr val="10253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0" name="Freeform 106"/>
                <p:cNvSpPr>
                  <a:spLocks noEditPoints="1"/>
                </p:cNvSpPr>
                <p:nvPr/>
              </p:nvSpPr>
              <p:spPr bwMode="auto">
                <a:xfrm>
                  <a:off x="19028911" y="27582073"/>
                  <a:ext cx="114904" cy="157420"/>
                </a:xfrm>
                <a:custGeom>
                  <a:avLst/>
                  <a:gdLst>
                    <a:gd name="T0" fmla="*/ 65 w 65"/>
                    <a:gd name="T1" fmla="*/ 85 h 85"/>
                    <a:gd name="T2" fmla="*/ 0 w 65"/>
                    <a:gd name="T3" fmla="*/ 0 h 85"/>
                    <a:gd name="T4" fmla="*/ 33 w 65"/>
                    <a:gd name="T5" fmla="*/ 0 h 85"/>
                    <a:gd name="T6" fmla="*/ 33 w 65"/>
                    <a:gd name="T7" fmla="*/ 85 h 85"/>
                    <a:gd name="T8" fmla="*/ 0 w 65"/>
                    <a:gd name="T9" fmla="*/ 85 h 85"/>
                    <a:gd name="T10" fmla="*/ 65 w 65"/>
                    <a:gd name="T11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85">
                      <a:moveTo>
                        <a:pt x="65" y="85"/>
                      </a:moveTo>
                      <a:lnTo>
                        <a:pt x="0" y="0"/>
                      </a:lnTo>
                      <a:moveTo>
                        <a:pt x="33" y="0"/>
                      </a:moveTo>
                      <a:lnTo>
                        <a:pt x="33" y="85"/>
                      </a:lnTo>
                      <a:moveTo>
                        <a:pt x="0" y="85"/>
                      </a:moveTo>
                      <a:lnTo>
                        <a:pt x="65" y="0"/>
                      </a:lnTo>
                    </a:path>
                  </a:pathLst>
                </a:custGeom>
                <a:noFill/>
                <a:ln w="11113" cap="flat">
                  <a:solidFill>
                    <a:srgbClr val="10253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1" name="Rectangle 107"/>
                <p:cNvSpPr>
                  <a:spLocks noChangeArrowheads="1"/>
                </p:cNvSpPr>
                <p:nvPr/>
              </p:nvSpPr>
              <p:spPr bwMode="auto">
                <a:xfrm>
                  <a:off x="12917797" y="26122697"/>
                  <a:ext cx="604571" cy="431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32.0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1502" name="Rectangle 108"/>
                <p:cNvSpPr>
                  <a:spLocks noChangeArrowheads="1"/>
                </p:cNvSpPr>
                <p:nvPr/>
              </p:nvSpPr>
              <p:spPr bwMode="auto">
                <a:xfrm>
                  <a:off x="19248112" y="27165373"/>
                  <a:ext cx="604571" cy="431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24.7</a:t>
                  </a:r>
                  <a:endParaRPr kumimoji="0" lang="en-US" alt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1503" name="Rectangle 109"/>
                <p:cNvSpPr>
                  <a:spLocks noChangeArrowheads="1"/>
                </p:cNvSpPr>
                <p:nvPr/>
              </p:nvSpPr>
              <p:spPr bwMode="auto">
                <a:xfrm>
                  <a:off x="12903655" y="24611465"/>
                  <a:ext cx="604571" cy="431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44.3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1504" name="Rectangle 110"/>
                <p:cNvSpPr>
                  <a:spLocks noChangeArrowheads="1"/>
                </p:cNvSpPr>
                <p:nvPr/>
              </p:nvSpPr>
              <p:spPr bwMode="auto">
                <a:xfrm>
                  <a:off x="19248112" y="25856009"/>
                  <a:ext cx="604571" cy="431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33.3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1505" name="Rectangle 111"/>
                <p:cNvSpPr>
                  <a:spLocks noChangeArrowheads="1"/>
                </p:cNvSpPr>
                <p:nvPr/>
              </p:nvSpPr>
              <p:spPr bwMode="auto">
                <a:xfrm>
                  <a:off x="12917797" y="26732005"/>
                  <a:ext cx="604571" cy="431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29.3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1506" name="Rectangle 112"/>
                <p:cNvSpPr>
                  <a:spLocks noChangeArrowheads="1"/>
                </p:cNvSpPr>
                <p:nvPr/>
              </p:nvSpPr>
              <p:spPr bwMode="auto">
                <a:xfrm>
                  <a:off x="19248112" y="26744969"/>
                  <a:ext cx="604571" cy="431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27.4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1511" name="Rectangle 113"/>
                <p:cNvSpPr>
                  <a:spLocks noChangeArrowheads="1"/>
                </p:cNvSpPr>
                <p:nvPr/>
              </p:nvSpPr>
              <p:spPr bwMode="auto">
                <a:xfrm>
                  <a:off x="12917797" y="27970993"/>
                  <a:ext cx="604571" cy="431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17.5</a:t>
                  </a:r>
                  <a:endParaRPr kumimoji="0" lang="en-US" alt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1512" name="Rectangle 114"/>
                <p:cNvSpPr>
                  <a:spLocks noChangeArrowheads="1"/>
                </p:cNvSpPr>
                <p:nvPr/>
              </p:nvSpPr>
              <p:spPr bwMode="auto">
                <a:xfrm>
                  <a:off x="19248112" y="26300489"/>
                  <a:ext cx="604571" cy="431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31.7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1513" name="Rectangle 115"/>
                <p:cNvSpPr>
                  <a:spLocks noChangeArrowheads="1"/>
                </p:cNvSpPr>
                <p:nvPr/>
              </p:nvSpPr>
              <p:spPr bwMode="auto">
                <a:xfrm>
                  <a:off x="12917797" y="27456137"/>
                  <a:ext cx="604571" cy="431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21.1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1514" name="Rectangle 116"/>
                <p:cNvSpPr>
                  <a:spLocks noChangeArrowheads="1"/>
                </p:cNvSpPr>
                <p:nvPr/>
              </p:nvSpPr>
              <p:spPr bwMode="auto">
                <a:xfrm>
                  <a:off x="19248112" y="27524661"/>
                  <a:ext cx="604571" cy="431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21.5</a:t>
                  </a:r>
                  <a:endParaRPr kumimoji="0" lang="en-US" alt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1515" name="Rectangle 117"/>
                <p:cNvSpPr>
                  <a:spLocks noChangeArrowheads="1"/>
                </p:cNvSpPr>
                <p:nvPr/>
              </p:nvSpPr>
              <p:spPr bwMode="auto">
                <a:xfrm>
                  <a:off x="12459950" y="29926705"/>
                  <a:ext cx="173240" cy="431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0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1520" name="Rectangle 118"/>
                <p:cNvSpPr>
                  <a:spLocks noChangeArrowheads="1"/>
                </p:cNvSpPr>
                <p:nvPr/>
              </p:nvSpPr>
              <p:spPr bwMode="auto">
                <a:xfrm>
                  <a:off x="12376866" y="28802541"/>
                  <a:ext cx="346479" cy="431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10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1521" name="Rectangle 119"/>
                <p:cNvSpPr>
                  <a:spLocks noChangeArrowheads="1"/>
                </p:cNvSpPr>
                <p:nvPr/>
              </p:nvSpPr>
              <p:spPr bwMode="auto">
                <a:xfrm>
                  <a:off x="12376866" y="27680229"/>
                  <a:ext cx="346479" cy="431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20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1522" name="Rectangle 120"/>
                <p:cNvSpPr>
                  <a:spLocks noChangeArrowheads="1"/>
                </p:cNvSpPr>
                <p:nvPr/>
              </p:nvSpPr>
              <p:spPr bwMode="auto">
                <a:xfrm>
                  <a:off x="12376866" y="26556065"/>
                  <a:ext cx="346479" cy="431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30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1523" name="Rectangle 121"/>
                <p:cNvSpPr>
                  <a:spLocks noChangeArrowheads="1"/>
                </p:cNvSpPr>
                <p:nvPr/>
              </p:nvSpPr>
              <p:spPr bwMode="auto">
                <a:xfrm>
                  <a:off x="12376866" y="25433753"/>
                  <a:ext cx="346479" cy="431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40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1524" name="Rectangle 122"/>
                <p:cNvSpPr>
                  <a:spLocks noChangeArrowheads="1"/>
                </p:cNvSpPr>
                <p:nvPr/>
              </p:nvSpPr>
              <p:spPr bwMode="auto">
                <a:xfrm>
                  <a:off x="12376866" y="24309589"/>
                  <a:ext cx="346479" cy="431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50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1525" name="Rectangle 123"/>
                <p:cNvSpPr>
                  <a:spLocks noChangeArrowheads="1"/>
                </p:cNvSpPr>
                <p:nvPr/>
              </p:nvSpPr>
              <p:spPr bwMode="auto">
                <a:xfrm>
                  <a:off x="13352664" y="30221173"/>
                  <a:ext cx="692958" cy="431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2008</a:t>
                  </a:r>
                  <a:endParaRPr kumimoji="0" lang="en-US" alt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1526" name="Rectangle 124"/>
                <p:cNvSpPr>
                  <a:spLocks noChangeArrowheads="1"/>
                </p:cNvSpPr>
                <p:nvPr/>
              </p:nvSpPr>
              <p:spPr bwMode="auto">
                <a:xfrm>
                  <a:off x="14743884" y="30221173"/>
                  <a:ext cx="692958" cy="431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2009</a:t>
                  </a:r>
                  <a:endParaRPr kumimoji="0" lang="en-US" alt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1527" name="Rectangle 125"/>
                <p:cNvSpPr>
                  <a:spLocks noChangeArrowheads="1"/>
                </p:cNvSpPr>
                <p:nvPr/>
              </p:nvSpPr>
              <p:spPr bwMode="auto">
                <a:xfrm>
                  <a:off x="16136871" y="30221173"/>
                  <a:ext cx="692958" cy="431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2010</a:t>
                  </a:r>
                  <a:endParaRPr kumimoji="0" lang="en-US" alt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1528" name="Rectangle 126"/>
                <p:cNvSpPr>
                  <a:spLocks noChangeArrowheads="1"/>
                </p:cNvSpPr>
                <p:nvPr/>
              </p:nvSpPr>
              <p:spPr bwMode="auto">
                <a:xfrm>
                  <a:off x="17528091" y="30221173"/>
                  <a:ext cx="692958" cy="431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2011</a:t>
                  </a:r>
                  <a:endParaRPr kumimoji="0" lang="en-US" alt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1529" name="Rectangle 127"/>
                <p:cNvSpPr>
                  <a:spLocks noChangeArrowheads="1"/>
                </p:cNvSpPr>
                <p:nvPr/>
              </p:nvSpPr>
              <p:spPr bwMode="auto">
                <a:xfrm>
                  <a:off x="18921078" y="30221173"/>
                  <a:ext cx="692958" cy="431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2012</a:t>
                  </a:r>
                  <a:endParaRPr kumimoji="0" lang="en-US" alt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pic>
              <p:nvPicPr>
                <p:cNvPr id="224" name="Picture 158"/>
                <p:cNvPicPr>
                  <a:picLocks noChangeAspect="1" noChangeArrowheads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979961" y="24365149"/>
                  <a:ext cx="7071" cy="92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6" name="Picture 160"/>
                <p:cNvPicPr>
                  <a:picLocks noChangeAspect="1" noChangeArrowheads="1"/>
                </p:cNvPicPr>
                <p:nvPr/>
              </p:nvPicPr>
              <p:blipFill>
                <a:blip r:embed="rId5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979961" y="24663321"/>
                  <a:ext cx="7071" cy="74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1" name="Rectangle 162"/>
                <p:cNvSpPr>
                  <a:spLocks noChangeArrowheads="1"/>
                </p:cNvSpPr>
                <p:nvPr/>
              </p:nvSpPr>
              <p:spPr bwMode="auto">
                <a:xfrm>
                  <a:off x="12401614" y="30654541"/>
                  <a:ext cx="1768" cy="296320"/>
                </a:xfrm>
                <a:prstGeom prst="rect">
                  <a:avLst/>
                </a:prstGeom>
                <a:solidFill>
                  <a:srgbClr val="C1C1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Rectangle 164"/>
                <p:cNvSpPr>
                  <a:spLocks noChangeArrowheads="1"/>
                </p:cNvSpPr>
                <p:nvPr/>
              </p:nvSpPr>
              <p:spPr bwMode="auto">
                <a:xfrm>
                  <a:off x="12820571" y="30654541"/>
                  <a:ext cx="1768" cy="296320"/>
                </a:xfrm>
                <a:prstGeom prst="rect">
                  <a:avLst/>
                </a:prstGeom>
                <a:solidFill>
                  <a:srgbClr val="C1C1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pic>
              <p:nvPicPr>
                <p:cNvPr id="1201" name="Picture 177"/>
                <p:cNvPicPr>
                  <a:picLocks noChangeAspect="1" noChangeArrowheads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403382" y="30648985"/>
                  <a:ext cx="7071" cy="74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8" name="Picture 178"/>
                <p:cNvPicPr>
                  <a:picLocks noChangeAspect="1" noChangeArrowheads="1"/>
                </p:cNvPicPr>
                <p:nvPr/>
              </p:nvPicPr>
              <p:blipFill>
                <a:blip r:embed="rId5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811732" y="30648985"/>
                  <a:ext cx="7071" cy="74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03" name="Picture 179"/>
                <p:cNvPicPr>
                  <a:picLocks noChangeAspect="1" noChangeArrowheads="1"/>
                </p:cNvPicPr>
                <p:nvPr/>
              </p:nvPicPr>
              <p:blipFill>
                <a:blip r:embed="rId5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403382" y="30945305"/>
                  <a:ext cx="7071" cy="92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04" name="Picture 180"/>
                <p:cNvPicPr>
                  <a:picLocks noChangeAspect="1" noChangeArrowheads="1"/>
                </p:cNvPicPr>
                <p:nvPr/>
              </p:nvPicPr>
              <p:blipFill>
                <a:blip r:embed="rId5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811732" y="30945305"/>
                  <a:ext cx="7071" cy="92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10" name="Picture 186"/>
                <p:cNvPicPr>
                  <a:picLocks noChangeAspect="1" noChangeArrowheads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403382" y="23763249"/>
                  <a:ext cx="7071" cy="92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4" name="Picture 187"/>
                <p:cNvPicPr>
                  <a:picLocks noChangeAspect="1" noChangeArrowheads="1"/>
                </p:cNvPicPr>
                <p:nvPr/>
              </p:nvPicPr>
              <p:blipFill>
                <a:blip r:embed="rId5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494084" y="23763249"/>
                  <a:ext cx="7071" cy="92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12" name="Picture 188"/>
                <p:cNvPicPr>
                  <a:picLocks noChangeAspect="1" noChangeArrowheads="1"/>
                </p:cNvPicPr>
                <p:nvPr/>
              </p:nvPicPr>
              <p:blipFill>
                <a:blip r:embed="rId5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403382" y="24061421"/>
                  <a:ext cx="7071" cy="74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13" name="Picture 189"/>
                <p:cNvPicPr>
                  <a:picLocks noChangeAspect="1" noChangeArrowheads="1"/>
                </p:cNvPicPr>
                <p:nvPr/>
              </p:nvPicPr>
              <p:blipFill>
                <a:blip r:embed="rId5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494084" y="24059569"/>
                  <a:ext cx="7071" cy="74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3" name="Group 12"/>
              <p:cNvGrpSpPr/>
              <p:nvPr/>
            </p:nvGrpSpPr>
            <p:grpSpPr>
              <a:xfrm>
                <a:off x="21472572" y="24841331"/>
                <a:ext cx="7635828" cy="6351814"/>
                <a:chOff x="20888323" y="26237348"/>
                <a:chExt cx="7004050" cy="5510213"/>
              </a:xfrm>
            </p:grpSpPr>
            <p:sp>
              <p:nvSpPr>
                <p:cNvPr id="33" name="TextBox 32"/>
                <p:cNvSpPr txBox="1"/>
                <p:nvPr/>
              </p:nvSpPr>
              <p:spPr>
                <a:xfrm>
                  <a:off x="23393400" y="28879800"/>
                  <a:ext cx="3429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/>
                </a:p>
              </p:txBody>
            </p:sp>
            <p:sp>
              <p:nvSpPr>
                <p:cNvPr id="1615" name="Rectangle 194"/>
                <p:cNvSpPr>
                  <a:spLocks noChangeArrowheads="1"/>
                </p:cNvSpPr>
                <p:nvPr/>
              </p:nvSpPr>
              <p:spPr bwMode="auto">
                <a:xfrm>
                  <a:off x="21289961" y="26367523"/>
                  <a:ext cx="6418262" cy="487997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6" name="Freeform 195"/>
                <p:cNvSpPr>
                  <a:spLocks noEditPoints="1"/>
                </p:cNvSpPr>
                <p:nvPr/>
              </p:nvSpPr>
              <p:spPr bwMode="auto">
                <a:xfrm>
                  <a:off x="21289961" y="26361173"/>
                  <a:ext cx="6418262" cy="3919538"/>
                </a:xfrm>
                <a:custGeom>
                  <a:avLst/>
                  <a:gdLst>
                    <a:gd name="T0" fmla="*/ 0 w 4043"/>
                    <a:gd name="T1" fmla="*/ 2460 h 2469"/>
                    <a:gd name="T2" fmla="*/ 4043 w 4043"/>
                    <a:gd name="T3" fmla="*/ 2460 h 2469"/>
                    <a:gd name="T4" fmla="*/ 4043 w 4043"/>
                    <a:gd name="T5" fmla="*/ 2469 h 2469"/>
                    <a:gd name="T6" fmla="*/ 0 w 4043"/>
                    <a:gd name="T7" fmla="*/ 2469 h 2469"/>
                    <a:gd name="T8" fmla="*/ 0 w 4043"/>
                    <a:gd name="T9" fmla="*/ 2460 h 2469"/>
                    <a:gd name="T10" fmla="*/ 0 w 4043"/>
                    <a:gd name="T11" fmla="*/ 1845 h 2469"/>
                    <a:gd name="T12" fmla="*/ 4043 w 4043"/>
                    <a:gd name="T13" fmla="*/ 1845 h 2469"/>
                    <a:gd name="T14" fmla="*/ 4043 w 4043"/>
                    <a:gd name="T15" fmla="*/ 1854 h 2469"/>
                    <a:gd name="T16" fmla="*/ 0 w 4043"/>
                    <a:gd name="T17" fmla="*/ 1854 h 2469"/>
                    <a:gd name="T18" fmla="*/ 0 w 4043"/>
                    <a:gd name="T19" fmla="*/ 1845 h 2469"/>
                    <a:gd name="T20" fmla="*/ 0 w 4043"/>
                    <a:gd name="T21" fmla="*/ 1230 h 2469"/>
                    <a:gd name="T22" fmla="*/ 4043 w 4043"/>
                    <a:gd name="T23" fmla="*/ 1230 h 2469"/>
                    <a:gd name="T24" fmla="*/ 4043 w 4043"/>
                    <a:gd name="T25" fmla="*/ 1239 h 2469"/>
                    <a:gd name="T26" fmla="*/ 0 w 4043"/>
                    <a:gd name="T27" fmla="*/ 1239 h 2469"/>
                    <a:gd name="T28" fmla="*/ 0 w 4043"/>
                    <a:gd name="T29" fmla="*/ 1230 h 2469"/>
                    <a:gd name="T30" fmla="*/ 0 w 4043"/>
                    <a:gd name="T31" fmla="*/ 615 h 2469"/>
                    <a:gd name="T32" fmla="*/ 4043 w 4043"/>
                    <a:gd name="T33" fmla="*/ 615 h 2469"/>
                    <a:gd name="T34" fmla="*/ 4043 w 4043"/>
                    <a:gd name="T35" fmla="*/ 624 h 2469"/>
                    <a:gd name="T36" fmla="*/ 0 w 4043"/>
                    <a:gd name="T37" fmla="*/ 624 h 2469"/>
                    <a:gd name="T38" fmla="*/ 0 w 4043"/>
                    <a:gd name="T39" fmla="*/ 615 h 2469"/>
                    <a:gd name="T40" fmla="*/ 0 w 4043"/>
                    <a:gd name="T41" fmla="*/ 0 h 2469"/>
                    <a:gd name="T42" fmla="*/ 4043 w 4043"/>
                    <a:gd name="T43" fmla="*/ 0 h 2469"/>
                    <a:gd name="T44" fmla="*/ 4043 w 4043"/>
                    <a:gd name="T45" fmla="*/ 9 h 2469"/>
                    <a:gd name="T46" fmla="*/ 0 w 4043"/>
                    <a:gd name="T47" fmla="*/ 9 h 2469"/>
                    <a:gd name="T48" fmla="*/ 0 w 4043"/>
                    <a:gd name="T49" fmla="*/ 0 h 24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043" h="2469">
                      <a:moveTo>
                        <a:pt x="0" y="2460"/>
                      </a:moveTo>
                      <a:lnTo>
                        <a:pt x="4043" y="2460"/>
                      </a:lnTo>
                      <a:lnTo>
                        <a:pt x="4043" y="2469"/>
                      </a:lnTo>
                      <a:lnTo>
                        <a:pt x="0" y="2469"/>
                      </a:lnTo>
                      <a:lnTo>
                        <a:pt x="0" y="2460"/>
                      </a:lnTo>
                      <a:close/>
                      <a:moveTo>
                        <a:pt x="0" y="1845"/>
                      </a:moveTo>
                      <a:lnTo>
                        <a:pt x="4043" y="1845"/>
                      </a:lnTo>
                      <a:lnTo>
                        <a:pt x="4043" y="1854"/>
                      </a:lnTo>
                      <a:lnTo>
                        <a:pt x="0" y="1854"/>
                      </a:lnTo>
                      <a:lnTo>
                        <a:pt x="0" y="1845"/>
                      </a:lnTo>
                      <a:close/>
                      <a:moveTo>
                        <a:pt x="0" y="1230"/>
                      </a:moveTo>
                      <a:lnTo>
                        <a:pt x="4043" y="1230"/>
                      </a:lnTo>
                      <a:lnTo>
                        <a:pt x="4043" y="1239"/>
                      </a:lnTo>
                      <a:lnTo>
                        <a:pt x="0" y="1239"/>
                      </a:lnTo>
                      <a:lnTo>
                        <a:pt x="0" y="1230"/>
                      </a:lnTo>
                      <a:close/>
                      <a:moveTo>
                        <a:pt x="0" y="615"/>
                      </a:moveTo>
                      <a:lnTo>
                        <a:pt x="4043" y="615"/>
                      </a:lnTo>
                      <a:lnTo>
                        <a:pt x="4043" y="624"/>
                      </a:lnTo>
                      <a:lnTo>
                        <a:pt x="0" y="624"/>
                      </a:lnTo>
                      <a:lnTo>
                        <a:pt x="0" y="615"/>
                      </a:lnTo>
                      <a:close/>
                      <a:moveTo>
                        <a:pt x="0" y="0"/>
                      </a:moveTo>
                      <a:lnTo>
                        <a:pt x="4043" y="0"/>
                      </a:lnTo>
                      <a:lnTo>
                        <a:pt x="4043" y="9"/>
                      </a:lnTo>
                      <a:lnTo>
                        <a:pt x="0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68686"/>
                </a:solidFill>
                <a:ln w="1588" cap="flat">
                  <a:solidFill>
                    <a:srgbClr val="868686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7" name="Rectangle 196"/>
                <p:cNvSpPr>
                  <a:spLocks noChangeArrowheads="1"/>
                </p:cNvSpPr>
                <p:nvPr/>
              </p:nvSpPr>
              <p:spPr bwMode="auto">
                <a:xfrm>
                  <a:off x="21285198" y="26367523"/>
                  <a:ext cx="11112" cy="4879975"/>
                </a:xfrm>
                <a:prstGeom prst="rect">
                  <a:avLst/>
                </a:prstGeom>
                <a:solidFill>
                  <a:srgbClr val="868686"/>
                </a:solidFill>
                <a:ln w="1588" cap="flat">
                  <a:solidFill>
                    <a:srgbClr val="868686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3" name="Freeform 197"/>
                <p:cNvSpPr>
                  <a:spLocks noEditPoints="1"/>
                </p:cNvSpPr>
                <p:nvPr/>
              </p:nvSpPr>
              <p:spPr bwMode="auto">
                <a:xfrm>
                  <a:off x="21243923" y="26361173"/>
                  <a:ext cx="46037" cy="4892675"/>
                </a:xfrm>
                <a:custGeom>
                  <a:avLst/>
                  <a:gdLst>
                    <a:gd name="T0" fmla="*/ 0 w 29"/>
                    <a:gd name="T1" fmla="*/ 3073 h 3082"/>
                    <a:gd name="T2" fmla="*/ 29 w 29"/>
                    <a:gd name="T3" fmla="*/ 3073 h 3082"/>
                    <a:gd name="T4" fmla="*/ 29 w 29"/>
                    <a:gd name="T5" fmla="*/ 3082 h 3082"/>
                    <a:gd name="T6" fmla="*/ 0 w 29"/>
                    <a:gd name="T7" fmla="*/ 3082 h 3082"/>
                    <a:gd name="T8" fmla="*/ 0 w 29"/>
                    <a:gd name="T9" fmla="*/ 3073 h 3082"/>
                    <a:gd name="T10" fmla="*/ 0 w 29"/>
                    <a:gd name="T11" fmla="*/ 2460 h 3082"/>
                    <a:gd name="T12" fmla="*/ 29 w 29"/>
                    <a:gd name="T13" fmla="*/ 2460 h 3082"/>
                    <a:gd name="T14" fmla="*/ 29 w 29"/>
                    <a:gd name="T15" fmla="*/ 2469 h 3082"/>
                    <a:gd name="T16" fmla="*/ 0 w 29"/>
                    <a:gd name="T17" fmla="*/ 2469 h 3082"/>
                    <a:gd name="T18" fmla="*/ 0 w 29"/>
                    <a:gd name="T19" fmla="*/ 2460 h 3082"/>
                    <a:gd name="T20" fmla="*/ 0 w 29"/>
                    <a:gd name="T21" fmla="*/ 1845 h 3082"/>
                    <a:gd name="T22" fmla="*/ 29 w 29"/>
                    <a:gd name="T23" fmla="*/ 1845 h 3082"/>
                    <a:gd name="T24" fmla="*/ 29 w 29"/>
                    <a:gd name="T25" fmla="*/ 1854 h 3082"/>
                    <a:gd name="T26" fmla="*/ 0 w 29"/>
                    <a:gd name="T27" fmla="*/ 1854 h 3082"/>
                    <a:gd name="T28" fmla="*/ 0 w 29"/>
                    <a:gd name="T29" fmla="*/ 1845 h 3082"/>
                    <a:gd name="T30" fmla="*/ 0 w 29"/>
                    <a:gd name="T31" fmla="*/ 1230 h 3082"/>
                    <a:gd name="T32" fmla="*/ 29 w 29"/>
                    <a:gd name="T33" fmla="*/ 1230 h 3082"/>
                    <a:gd name="T34" fmla="*/ 29 w 29"/>
                    <a:gd name="T35" fmla="*/ 1239 h 3082"/>
                    <a:gd name="T36" fmla="*/ 0 w 29"/>
                    <a:gd name="T37" fmla="*/ 1239 h 3082"/>
                    <a:gd name="T38" fmla="*/ 0 w 29"/>
                    <a:gd name="T39" fmla="*/ 1230 h 3082"/>
                    <a:gd name="T40" fmla="*/ 0 w 29"/>
                    <a:gd name="T41" fmla="*/ 615 h 3082"/>
                    <a:gd name="T42" fmla="*/ 29 w 29"/>
                    <a:gd name="T43" fmla="*/ 615 h 3082"/>
                    <a:gd name="T44" fmla="*/ 29 w 29"/>
                    <a:gd name="T45" fmla="*/ 624 h 3082"/>
                    <a:gd name="T46" fmla="*/ 0 w 29"/>
                    <a:gd name="T47" fmla="*/ 624 h 3082"/>
                    <a:gd name="T48" fmla="*/ 0 w 29"/>
                    <a:gd name="T49" fmla="*/ 615 h 3082"/>
                    <a:gd name="T50" fmla="*/ 0 w 29"/>
                    <a:gd name="T51" fmla="*/ 0 h 3082"/>
                    <a:gd name="T52" fmla="*/ 29 w 29"/>
                    <a:gd name="T53" fmla="*/ 0 h 3082"/>
                    <a:gd name="T54" fmla="*/ 29 w 29"/>
                    <a:gd name="T55" fmla="*/ 9 h 3082"/>
                    <a:gd name="T56" fmla="*/ 0 w 29"/>
                    <a:gd name="T57" fmla="*/ 9 h 3082"/>
                    <a:gd name="T58" fmla="*/ 0 w 29"/>
                    <a:gd name="T59" fmla="*/ 0 h 30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9" h="3082">
                      <a:moveTo>
                        <a:pt x="0" y="3073"/>
                      </a:moveTo>
                      <a:lnTo>
                        <a:pt x="29" y="3073"/>
                      </a:lnTo>
                      <a:lnTo>
                        <a:pt x="29" y="3082"/>
                      </a:lnTo>
                      <a:lnTo>
                        <a:pt x="0" y="3082"/>
                      </a:lnTo>
                      <a:lnTo>
                        <a:pt x="0" y="3073"/>
                      </a:lnTo>
                      <a:close/>
                      <a:moveTo>
                        <a:pt x="0" y="2460"/>
                      </a:moveTo>
                      <a:lnTo>
                        <a:pt x="29" y="2460"/>
                      </a:lnTo>
                      <a:lnTo>
                        <a:pt x="29" y="2469"/>
                      </a:lnTo>
                      <a:lnTo>
                        <a:pt x="0" y="2469"/>
                      </a:lnTo>
                      <a:lnTo>
                        <a:pt x="0" y="2460"/>
                      </a:lnTo>
                      <a:close/>
                      <a:moveTo>
                        <a:pt x="0" y="1845"/>
                      </a:moveTo>
                      <a:lnTo>
                        <a:pt x="29" y="1845"/>
                      </a:lnTo>
                      <a:lnTo>
                        <a:pt x="29" y="1854"/>
                      </a:lnTo>
                      <a:lnTo>
                        <a:pt x="0" y="1854"/>
                      </a:lnTo>
                      <a:lnTo>
                        <a:pt x="0" y="1845"/>
                      </a:lnTo>
                      <a:close/>
                      <a:moveTo>
                        <a:pt x="0" y="1230"/>
                      </a:moveTo>
                      <a:lnTo>
                        <a:pt x="29" y="1230"/>
                      </a:lnTo>
                      <a:lnTo>
                        <a:pt x="29" y="1239"/>
                      </a:lnTo>
                      <a:lnTo>
                        <a:pt x="0" y="1239"/>
                      </a:lnTo>
                      <a:lnTo>
                        <a:pt x="0" y="1230"/>
                      </a:lnTo>
                      <a:close/>
                      <a:moveTo>
                        <a:pt x="0" y="615"/>
                      </a:moveTo>
                      <a:lnTo>
                        <a:pt x="29" y="615"/>
                      </a:lnTo>
                      <a:lnTo>
                        <a:pt x="29" y="624"/>
                      </a:lnTo>
                      <a:lnTo>
                        <a:pt x="0" y="624"/>
                      </a:lnTo>
                      <a:lnTo>
                        <a:pt x="0" y="615"/>
                      </a:lnTo>
                      <a:close/>
                      <a:moveTo>
                        <a:pt x="0" y="0"/>
                      </a:moveTo>
                      <a:lnTo>
                        <a:pt x="29" y="0"/>
                      </a:lnTo>
                      <a:lnTo>
                        <a:pt x="29" y="9"/>
                      </a:lnTo>
                      <a:lnTo>
                        <a:pt x="0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68686"/>
                </a:solidFill>
                <a:ln w="1588" cap="flat">
                  <a:solidFill>
                    <a:srgbClr val="868686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4" name="Rectangle 198"/>
                <p:cNvSpPr>
                  <a:spLocks noChangeArrowheads="1"/>
                </p:cNvSpPr>
                <p:nvPr/>
              </p:nvSpPr>
              <p:spPr bwMode="auto">
                <a:xfrm>
                  <a:off x="21289961" y="31239561"/>
                  <a:ext cx="6418262" cy="14288"/>
                </a:xfrm>
                <a:prstGeom prst="rect">
                  <a:avLst/>
                </a:prstGeom>
                <a:solidFill>
                  <a:srgbClr val="868686"/>
                </a:solidFill>
                <a:ln w="1588" cap="flat">
                  <a:solidFill>
                    <a:srgbClr val="868686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5" name="Freeform 199"/>
                <p:cNvSpPr>
                  <a:spLocks noEditPoints="1"/>
                </p:cNvSpPr>
                <p:nvPr/>
              </p:nvSpPr>
              <p:spPr bwMode="auto">
                <a:xfrm>
                  <a:off x="21285198" y="31247498"/>
                  <a:ext cx="6427787" cy="65088"/>
                </a:xfrm>
                <a:custGeom>
                  <a:avLst/>
                  <a:gdLst>
                    <a:gd name="T0" fmla="*/ 7 w 4049"/>
                    <a:gd name="T1" fmla="*/ 0 h 41"/>
                    <a:gd name="T2" fmla="*/ 7 w 4049"/>
                    <a:gd name="T3" fmla="*/ 41 h 41"/>
                    <a:gd name="T4" fmla="*/ 0 w 4049"/>
                    <a:gd name="T5" fmla="*/ 41 h 41"/>
                    <a:gd name="T6" fmla="*/ 0 w 4049"/>
                    <a:gd name="T7" fmla="*/ 0 h 41"/>
                    <a:gd name="T8" fmla="*/ 7 w 4049"/>
                    <a:gd name="T9" fmla="*/ 0 h 41"/>
                    <a:gd name="T10" fmla="*/ 815 w 4049"/>
                    <a:gd name="T11" fmla="*/ 0 h 41"/>
                    <a:gd name="T12" fmla="*/ 815 w 4049"/>
                    <a:gd name="T13" fmla="*/ 41 h 41"/>
                    <a:gd name="T14" fmla="*/ 808 w 4049"/>
                    <a:gd name="T15" fmla="*/ 41 h 41"/>
                    <a:gd name="T16" fmla="*/ 808 w 4049"/>
                    <a:gd name="T17" fmla="*/ 0 h 41"/>
                    <a:gd name="T18" fmla="*/ 815 w 4049"/>
                    <a:gd name="T19" fmla="*/ 0 h 41"/>
                    <a:gd name="T20" fmla="*/ 1624 w 4049"/>
                    <a:gd name="T21" fmla="*/ 0 h 41"/>
                    <a:gd name="T22" fmla="*/ 1624 w 4049"/>
                    <a:gd name="T23" fmla="*/ 41 h 41"/>
                    <a:gd name="T24" fmla="*/ 1618 w 4049"/>
                    <a:gd name="T25" fmla="*/ 41 h 41"/>
                    <a:gd name="T26" fmla="*/ 1618 w 4049"/>
                    <a:gd name="T27" fmla="*/ 0 h 41"/>
                    <a:gd name="T28" fmla="*/ 1624 w 4049"/>
                    <a:gd name="T29" fmla="*/ 0 h 41"/>
                    <a:gd name="T30" fmla="*/ 2433 w 4049"/>
                    <a:gd name="T31" fmla="*/ 0 h 41"/>
                    <a:gd name="T32" fmla="*/ 2433 w 4049"/>
                    <a:gd name="T33" fmla="*/ 41 h 41"/>
                    <a:gd name="T34" fmla="*/ 2426 w 4049"/>
                    <a:gd name="T35" fmla="*/ 41 h 41"/>
                    <a:gd name="T36" fmla="*/ 2426 w 4049"/>
                    <a:gd name="T37" fmla="*/ 0 h 41"/>
                    <a:gd name="T38" fmla="*/ 2433 w 4049"/>
                    <a:gd name="T39" fmla="*/ 0 h 41"/>
                    <a:gd name="T40" fmla="*/ 3241 w 4049"/>
                    <a:gd name="T41" fmla="*/ 0 h 41"/>
                    <a:gd name="T42" fmla="*/ 3241 w 4049"/>
                    <a:gd name="T43" fmla="*/ 41 h 41"/>
                    <a:gd name="T44" fmla="*/ 3234 w 4049"/>
                    <a:gd name="T45" fmla="*/ 41 h 41"/>
                    <a:gd name="T46" fmla="*/ 3234 w 4049"/>
                    <a:gd name="T47" fmla="*/ 0 h 41"/>
                    <a:gd name="T48" fmla="*/ 3241 w 4049"/>
                    <a:gd name="T49" fmla="*/ 0 h 41"/>
                    <a:gd name="T50" fmla="*/ 4049 w 4049"/>
                    <a:gd name="T51" fmla="*/ 0 h 41"/>
                    <a:gd name="T52" fmla="*/ 4049 w 4049"/>
                    <a:gd name="T53" fmla="*/ 41 h 41"/>
                    <a:gd name="T54" fmla="*/ 4042 w 4049"/>
                    <a:gd name="T55" fmla="*/ 41 h 41"/>
                    <a:gd name="T56" fmla="*/ 4042 w 4049"/>
                    <a:gd name="T57" fmla="*/ 0 h 41"/>
                    <a:gd name="T58" fmla="*/ 4049 w 4049"/>
                    <a:gd name="T59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049" h="41">
                      <a:moveTo>
                        <a:pt x="7" y="0"/>
                      </a:moveTo>
                      <a:lnTo>
                        <a:pt x="7" y="41"/>
                      </a:lnTo>
                      <a:lnTo>
                        <a:pt x="0" y="41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  <a:moveTo>
                        <a:pt x="815" y="0"/>
                      </a:moveTo>
                      <a:lnTo>
                        <a:pt x="815" y="41"/>
                      </a:lnTo>
                      <a:lnTo>
                        <a:pt x="808" y="41"/>
                      </a:lnTo>
                      <a:lnTo>
                        <a:pt x="808" y="0"/>
                      </a:lnTo>
                      <a:lnTo>
                        <a:pt x="815" y="0"/>
                      </a:lnTo>
                      <a:close/>
                      <a:moveTo>
                        <a:pt x="1624" y="0"/>
                      </a:moveTo>
                      <a:lnTo>
                        <a:pt x="1624" y="41"/>
                      </a:lnTo>
                      <a:lnTo>
                        <a:pt x="1618" y="41"/>
                      </a:lnTo>
                      <a:lnTo>
                        <a:pt x="1618" y="0"/>
                      </a:lnTo>
                      <a:lnTo>
                        <a:pt x="1624" y="0"/>
                      </a:lnTo>
                      <a:close/>
                      <a:moveTo>
                        <a:pt x="2433" y="0"/>
                      </a:moveTo>
                      <a:lnTo>
                        <a:pt x="2433" y="41"/>
                      </a:lnTo>
                      <a:lnTo>
                        <a:pt x="2426" y="41"/>
                      </a:lnTo>
                      <a:lnTo>
                        <a:pt x="2426" y="0"/>
                      </a:lnTo>
                      <a:lnTo>
                        <a:pt x="2433" y="0"/>
                      </a:lnTo>
                      <a:close/>
                      <a:moveTo>
                        <a:pt x="3241" y="0"/>
                      </a:moveTo>
                      <a:lnTo>
                        <a:pt x="3241" y="41"/>
                      </a:lnTo>
                      <a:lnTo>
                        <a:pt x="3234" y="41"/>
                      </a:lnTo>
                      <a:lnTo>
                        <a:pt x="3234" y="0"/>
                      </a:lnTo>
                      <a:lnTo>
                        <a:pt x="3241" y="0"/>
                      </a:lnTo>
                      <a:close/>
                      <a:moveTo>
                        <a:pt x="4049" y="0"/>
                      </a:moveTo>
                      <a:lnTo>
                        <a:pt x="4049" y="41"/>
                      </a:lnTo>
                      <a:lnTo>
                        <a:pt x="4042" y="41"/>
                      </a:lnTo>
                      <a:lnTo>
                        <a:pt x="4042" y="0"/>
                      </a:lnTo>
                      <a:lnTo>
                        <a:pt x="4049" y="0"/>
                      </a:lnTo>
                      <a:close/>
                    </a:path>
                  </a:pathLst>
                </a:custGeom>
                <a:solidFill>
                  <a:srgbClr val="868686"/>
                </a:solidFill>
                <a:ln w="1588" cap="flat">
                  <a:solidFill>
                    <a:srgbClr val="868686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6" name="Freeform 200"/>
                <p:cNvSpPr>
                  <a:spLocks/>
                </p:cNvSpPr>
                <p:nvPr/>
              </p:nvSpPr>
              <p:spPr bwMode="auto">
                <a:xfrm>
                  <a:off x="21915436" y="29767948"/>
                  <a:ext cx="5167312" cy="290513"/>
                </a:xfrm>
                <a:custGeom>
                  <a:avLst/>
                  <a:gdLst>
                    <a:gd name="T0" fmla="*/ 75 w 23066"/>
                    <a:gd name="T1" fmla="*/ 656 h 961"/>
                    <a:gd name="T2" fmla="*/ 5811 w 23066"/>
                    <a:gd name="T3" fmla="*/ 816 h 961"/>
                    <a:gd name="T4" fmla="*/ 5801 w 23066"/>
                    <a:gd name="T5" fmla="*/ 817 h 961"/>
                    <a:gd name="T6" fmla="*/ 11529 w 23066"/>
                    <a:gd name="T7" fmla="*/ 105 h 961"/>
                    <a:gd name="T8" fmla="*/ 17264 w 23066"/>
                    <a:gd name="T9" fmla="*/ 0 h 961"/>
                    <a:gd name="T10" fmla="*/ 22995 w 23066"/>
                    <a:gd name="T11" fmla="*/ 128 h 961"/>
                    <a:gd name="T12" fmla="*/ 23065 w 23066"/>
                    <a:gd name="T13" fmla="*/ 202 h 961"/>
                    <a:gd name="T14" fmla="*/ 22992 w 23066"/>
                    <a:gd name="T15" fmla="*/ 272 h 961"/>
                    <a:gd name="T16" fmla="*/ 17267 w 23066"/>
                    <a:gd name="T17" fmla="*/ 144 h 961"/>
                    <a:gd name="T18" fmla="*/ 11546 w 23066"/>
                    <a:gd name="T19" fmla="*/ 248 h 961"/>
                    <a:gd name="T20" fmla="*/ 5818 w 23066"/>
                    <a:gd name="T21" fmla="*/ 960 h 961"/>
                    <a:gd name="T22" fmla="*/ 5807 w 23066"/>
                    <a:gd name="T23" fmla="*/ 960 h 961"/>
                    <a:gd name="T24" fmla="*/ 71 w 23066"/>
                    <a:gd name="T25" fmla="*/ 800 h 961"/>
                    <a:gd name="T26" fmla="*/ 1 w 23066"/>
                    <a:gd name="T27" fmla="*/ 726 h 961"/>
                    <a:gd name="T28" fmla="*/ 75 w 23066"/>
                    <a:gd name="T29" fmla="*/ 656 h 9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066" h="961">
                      <a:moveTo>
                        <a:pt x="75" y="656"/>
                      </a:moveTo>
                      <a:lnTo>
                        <a:pt x="5811" y="816"/>
                      </a:lnTo>
                      <a:lnTo>
                        <a:pt x="5801" y="817"/>
                      </a:lnTo>
                      <a:lnTo>
                        <a:pt x="11529" y="105"/>
                      </a:lnTo>
                      <a:lnTo>
                        <a:pt x="17264" y="0"/>
                      </a:lnTo>
                      <a:lnTo>
                        <a:pt x="22995" y="128"/>
                      </a:lnTo>
                      <a:cubicBezTo>
                        <a:pt x="23035" y="129"/>
                        <a:pt x="23066" y="162"/>
                        <a:pt x="23065" y="202"/>
                      </a:cubicBezTo>
                      <a:cubicBezTo>
                        <a:pt x="23065" y="242"/>
                        <a:pt x="23032" y="273"/>
                        <a:pt x="22992" y="272"/>
                      </a:cubicBezTo>
                      <a:lnTo>
                        <a:pt x="17267" y="144"/>
                      </a:lnTo>
                      <a:lnTo>
                        <a:pt x="11546" y="248"/>
                      </a:lnTo>
                      <a:lnTo>
                        <a:pt x="5818" y="960"/>
                      </a:lnTo>
                      <a:cubicBezTo>
                        <a:pt x="5815" y="960"/>
                        <a:pt x="5811" y="961"/>
                        <a:pt x="5807" y="960"/>
                      </a:cubicBezTo>
                      <a:lnTo>
                        <a:pt x="71" y="800"/>
                      </a:lnTo>
                      <a:cubicBezTo>
                        <a:pt x="32" y="799"/>
                        <a:pt x="0" y="766"/>
                        <a:pt x="1" y="726"/>
                      </a:cubicBezTo>
                      <a:cubicBezTo>
                        <a:pt x="3" y="687"/>
                        <a:pt x="36" y="655"/>
                        <a:pt x="75" y="656"/>
                      </a:cubicBezTo>
                      <a:close/>
                    </a:path>
                  </a:pathLst>
                </a:custGeom>
                <a:solidFill>
                  <a:srgbClr val="4A7EBB"/>
                </a:solidFill>
                <a:ln w="1588" cap="flat">
                  <a:solidFill>
                    <a:srgbClr val="4A7EBB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9" name="Freeform 201"/>
                <p:cNvSpPr>
                  <a:spLocks/>
                </p:cNvSpPr>
                <p:nvPr/>
              </p:nvSpPr>
              <p:spPr bwMode="auto">
                <a:xfrm>
                  <a:off x="21880511" y="29915586"/>
                  <a:ext cx="103187" cy="139700"/>
                </a:xfrm>
                <a:custGeom>
                  <a:avLst/>
                  <a:gdLst>
                    <a:gd name="T0" fmla="*/ 33 w 65"/>
                    <a:gd name="T1" fmla="*/ 0 h 88"/>
                    <a:gd name="T2" fmla="*/ 65 w 65"/>
                    <a:gd name="T3" fmla="*/ 44 h 88"/>
                    <a:gd name="T4" fmla="*/ 33 w 65"/>
                    <a:gd name="T5" fmla="*/ 88 h 88"/>
                    <a:gd name="T6" fmla="*/ 0 w 65"/>
                    <a:gd name="T7" fmla="*/ 44 h 88"/>
                    <a:gd name="T8" fmla="*/ 33 w 65"/>
                    <a:gd name="T9" fmla="*/ 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88">
                      <a:moveTo>
                        <a:pt x="33" y="0"/>
                      </a:moveTo>
                      <a:lnTo>
                        <a:pt x="65" y="44"/>
                      </a:lnTo>
                      <a:lnTo>
                        <a:pt x="33" y="88"/>
                      </a:lnTo>
                      <a:lnTo>
                        <a:pt x="0" y="44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noFill/>
                <a:ln w="14288" cap="flat">
                  <a:solidFill>
                    <a:srgbClr val="558ED5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0" name="Freeform 202"/>
                <p:cNvSpPr>
                  <a:spLocks/>
                </p:cNvSpPr>
                <p:nvPr/>
              </p:nvSpPr>
              <p:spPr bwMode="auto">
                <a:xfrm>
                  <a:off x="23163211" y="29963211"/>
                  <a:ext cx="104775" cy="141288"/>
                </a:xfrm>
                <a:custGeom>
                  <a:avLst/>
                  <a:gdLst>
                    <a:gd name="T0" fmla="*/ 33 w 66"/>
                    <a:gd name="T1" fmla="*/ 0 h 89"/>
                    <a:gd name="T2" fmla="*/ 66 w 66"/>
                    <a:gd name="T3" fmla="*/ 45 h 89"/>
                    <a:gd name="T4" fmla="*/ 33 w 66"/>
                    <a:gd name="T5" fmla="*/ 89 h 89"/>
                    <a:gd name="T6" fmla="*/ 0 w 66"/>
                    <a:gd name="T7" fmla="*/ 45 h 89"/>
                    <a:gd name="T8" fmla="*/ 33 w 66"/>
                    <a:gd name="T9" fmla="*/ 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89">
                      <a:moveTo>
                        <a:pt x="33" y="0"/>
                      </a:moveTo>
                      <a:lnTo>
                        <a:pt x="66" y="45"/>
                      </a:lnTo>
                      <a:lnTo>
                        <a:pt x="33" y="89"/>
                      </a:lnTo>
                      <a:lnTo>
                        <a:pt x="0" y="45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noFill/>
                <a:ln w="14288" cap="flat">
                  <a:solidFill>
                    <a:srgbClr val="558ED5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2" name="Freeform 203"/>
                <p:cNvSpPr>
                  <a:spLocks/>
                </p:cNvSpPr>
                <p:nvPr/>
              </p:nvSpPr>
              <p:spPr bwMode="auto">
                <a:xfrm>
                  <a:off x="24445911" y="29750486"/>
                  <a:ext cx="104775" cy="141288"/>
                </a:xfrm>
                <a:custGeom>
                  <a:avLst/>
                  <a:gdLst>
                    <a:gd name="T0" fmla="*/ 33 w 66"/>
                    <a:gd name="T1" fmla="*/ 0 h 89"/>
                    <a:gd name="T2" fmla="*/ 66 w 66"/>
                    <a:gd name="T3" fmla="*/ 45 h 89"/>
                    <a:gd name="T4" fmla="*/ 33 w 66"/>
                    <a:gd name="T5" fmla="*/ 89 h 89"/>
                    <a:gd name="T6" fmla="*/ 0 w 66"/>
                    <a:gd name="T7" fmla="*/ 45 h 89"/>
                    <a:gd name="T8" fmla="*/ 33 w 66"/>
                    <a:gd name="T9" fmla="*/ 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89">
                      <a:moveTo>
                        <a:pt x="33" y="0"/>
                      </a:moveTo>
                      <a:lnTo>
                        <a:pt x="66" y="45"/>
                      </a:lnTo>
                      <a:lnTo>
                        <a:pt x="33" y="89"/>
                      </a:lnTo>
                      <a:lnTo>
                        <a:pt x="0" y="45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noFill/>
                <a:ln w="14288" cap="flat">
                  <a:solidFill>
                    <a:srgbClr val="558ED5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4" name="Freeform 204"/>
                <p:cNvSpPr>
                  <a:spLocks/>
                </p:cNvSpPr>
                <p:nvPr/>
              </p:nvSpPr>
              <p:spPr bwMode="auto">
                <a:xfrm>
                  <a:off x="25731786" y="29717148"/>
                  <a:ext cx="103187" cy="139700"/>
                </a:xfrm>
                <a:custGeom>
                  <a:avLst/>
                  <a:gdLst>
                    <a:gd name="T0" fmla="*/ 33 w 65"/>
                    <a:gd name="T1" fmla="*/ 0 h 88"/>
                    <a:gd name="T2" fmla="*/ 65 w 65"/>
                    <a:gd name="T3" fmla="*/ 45 h 88"/>
                    <a:gd name="T4" fmla="*/ 33 w 65"/>
                    <a:gd name="T5" fmla="*/ 88 h 88"/>
                    <a:gd name="T6" fmla="*/ 0 w 65"/>
                    <a:gd name="T7" fmla="*/ 45 h 88"/>
                    <a:gd name="T8" fmla="*/ 33 w 65"/>
                    <a:gd name="T9" fmla="*/ 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88">
                      <a:moveTo>
                        <a:pt x="33" y="0"/>
                      </a:moveTo>
                      <a:lnTo>
                        <a:pt x="65" y="45"/>
                      </a:lnTo>
                      <a:lnTo>
                        <a:pt x="33" y="88"/>
                      </a:lnTo>
                      <a:lnTo>
                        <a:pt x="0" y="45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noFill/>
                <a:ln w="14288" cap="flat">
                  <a:solidFill>
                    <a:srgbClr val="558ED5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6" name="Freeform 205"/>
                <p:cNvSpPr>
                  <a:spLocks/>
                </p:cNvSpPr>
                <p:nvPr/>
              </p:nvSpPr>
              <p:spPr bwMode="auto">
                <a:xfrm>
                  <a:off x="27014486" y="29758423"/>
                  <a:ext cx="103187" cy="139700"/>
                </a:xfrm>
                <a:custGeom>
                  <a:avLst/>
                  <a:gdLst>
                    <a:gd name="T0" fmla="*/ 33 w 65"/>
                    <a:gd name="T1" fmla="*/ 0 h 88"/>
                    <a:gd name="T2" fmla="*/ 65 w 65"/>
                    <a:gd name="T3" fmla="*/ 44 h 88"/>
                    <a:gd name="T4" fmla="*/ 33 w 65"/>
                    <a:gd name="T5" fmla="*/ 88 h 88"/>
                    <a:gd name="T6" fmla="*/ 0 w 65"/>
                    <a:gd name="T7" fmla="*/ 44 h 88"/>
                    <a:gd name="T8" fmla="*/ 33 w 65"/>
                    <a:gd name="T9" fmla="*/ 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88">
                      <a:moveTo>
                        <a:pt x="33" y="0"/>
                      </a:moveTo>
                      <a:lnTo>
                        <a:pt x="65" y="44"/>
                      </a:lnTo>
                      <a:lnTo>
                        <a:pt x="33" y="88"/>
                      </a:lnTo>
                      <a:lnTo>
                        <a:pt x="0" y="44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noFill/>
                <a:ln w="14288" cap="flat">
                  <a:solidFill>
                    <a:srgbClr val="558ED5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8" name="Freeform 206"/>
                <p:cNvSpPr>
                  <a:spLocks/>
                </p:cNvSpPr>
                <p:nvPr/>
              </p:nvSpPr>
              <p:spPr bwMode="auto">
                <a:xfrm>
                  <a:off x="21915436" y="29248836"/>
                  <a:ext cx="5167312" cy="307975"/>
                </a:xfrm>
                <a:custGeom>
                  <a:avLst/>
                  <a:gdLst>
                    <a:gd name="T0" fmla="*/ 68 w 23069"/>
                    <a:gd name="T1" fmla="*/ 873 h 1021"/>
                    <a:gd name="T2" fmla="*/ 5804 w 23069"/>
                    <a:gd name="T3" fmla="*/ 169 h 1021"/>
                    <a:gd name="T4" fmla="*/ 11538 w 23069"/>
                    <a:gd name="T5" fmla="*/ 0 h 1021"/>
                    <a:gd name="T6" fmla="*/ 17271 w 23069"/>
                    <a:gd name="T7" fmla="*/ 168 h 1021"/>
                    <a:gd name="T8" fmla="*/ 22996 w 23069"/>
                    <a:gd name="T9" fmla="*/ 136 h 1021"/>
                    <a:gd name="T10" fmla="*/ 23068 w 23069"/>
                    <a:gd name="T11" fmla="*/ 208 h 1021"/>
                    <a:gd name="T12" fmla="*/ 22997 w 23069"/>
                    <a:gd name="T13" fmla="*/ 280 h 1021"/>
                    <a:gd name="T14" fmla="*/ 17266 w 23069"/>
                    <a:gd name="T15" fmla="*/ 312 h 1021"/>
                    <a:gd name="T16" fmla="*/ 11543 w 23069"/>
                    <a:gd name="T17" fmla="*/ 144 h 1021"/>
                    <a:gd name="T18" fmla="*/ 5821 w 23069"/>
                    <a:gd name="T19" fmla="*/ 312 h 1021"/>
                    <a:gd name="T20" fmla="*/ 85 w 23069"/>
                    <a:gd name="T21" fmla="*/ 1016 h 1021"/>
                    <a:gd name="T22" fmla="*/ 5 w 23069"/>
                    <a:gd name="T23" fmla="*/ 953 h 1021"/>
                    <a:gd name="T24" fmla="*/ 68 w 23069"/>
                    <a:gd name="T25" fmla="*/ 873 h 10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3069" h="1021">
                      <a:moveTo>
                        <a:pt x="68" y="873"/>
                      </a:moveTo>
                      <a:lnTo>
                        <a:pt x="5804" y="169"/>
                      </a:lnTo>
                      <a:lnTo>
                        <a:pt x="11538" y="0"/>
                      </a:lnTo>
                      <a:lnTo>
                        <a:pt x="17271" y="168"/>
                      </a:lnTo>
                      <a:lnTo>
                        <a:pt x="22996" y="136"/>
                      </a:lnTo>
                      <a:cubicBezTo>
                        <a:pt x="23036" y="136"/>
                        <a:pt x="23068" y="168"/>
                        <a:pt x="23068" y="208"/>
                      </a:cubicBezTo>
                      <a:cubicBezTo>
                        <a:pt x="23069" y="248"/>
                        <a:pt x="23037" y="280"/>
                        <a:pt x="22997" y="280"/>
                      </a:cubicBezTo>
                      <a:lnTo>
                        <a:pt x="17266" y="312"/>
                      </a:lnTo>
                      <a:lnTo>
                        <a:pt x="11543" y="144"/>
                      </a:lnTo>
                      <a:lnTo>
                        <a:pt x="5821" y="312"/>
                      </a:lnTo>
                      <a:lnTo>
                        <a:pt x="85" y="1016"/>
                      </a:lnTo>
                      <a:cubicBezTo>
                        <a:pt x="46" y="1021"/>
                        <a:pt x="10" y="993"/>
                        <a:pt x="5" y="953"/>
                      </a:cubicBezTo>
                      <a:cubicBezTo>
                        <a:pt x="0" y="914"/>
                        <a:pt x="28" y="878"/>
                        <a:pt x="68" y="873"/>
                      </a:cubicBezTo>
                      <a:close/>
                    </a:path>
                  </a:pathLst>
                </a:custGeom>
                <a:solidFill>
                  <a:srgbClr val="4F6228"/>
                </a:solidFill>
                <a:ln w="1588" cap="flat">
                  <a:solidFill>
                    <a:srgbClr val="4F6228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3" name="Rectangle 207"/>
                <p:cNvSpPr>
                  <a:spLocks noChangeArrowheads="1"/>
                </p:cNvSpPr>
                <p:nvPr/>
              </p:nvSpPr>
              <p:spPr bwMode="auto">
                <a:xfrm>
                  <a:off x="21880511" y="29463148"/>
                  <a:ext cx="103187" cy="139700"/>
                </a:xfrm>
                <a:prstGeom prst="rect">
                  <a:avLst/>
                </a:prstGeom>
                <a:noFill/>
                <a:ln w="14288" cap="flat">
                  <a:solidFill>
                    <a:srgbClr val="4F622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7" name="Rectangle 208"/>
                <p:cNvSpPr>
                  <a:spLocks noChangeArrowheads="1"/>
                </p:cNvSpPr>
                <p:nvPr/>
              </p:nvSpPr>
              <p:spPr bwMode="auto">
                <a:xfrm>
                  <a:off x="23163211" y="29248836"/>
                  <a:ext cx="104775" cy="139700"/>
                </a:xfrm>
                <a:prstGeom prst="rect">
                  <a:avLst/>
                </a:prstGeom>
                <a:noFill/>
                <a:ln w="14288" cap="flat">
                  <a:solidFill>
                    <a:srgbClr val="4F622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9" name="Rectangle 209"/>
                <p:cNvSpPr>
                  <a:spLocks noChangeArrowheads="1"/>
                </p:cNvSpPr>
                <p:nvPr/>
              </p:nvSpPr>
              <p:spPr bwMode="auto">
                <a:xfrm>
                  <a:off x="24445911" y="29199623"/>
                  <a:ext cx="104775" cy="141288"/>
                </a:xfrm>
                <a:prstGeom prst="rect">
                  <a:avLst/>
                </a:prstGeom>
                <a:noFill/>
                <a:ln w="14288" cap="flat">
                  <a:solidFill>
                    <a:srgbClr val="4F622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" name="Rectangle 210"/>
                <p:cNvSpPr>
                  <a:spLocks noChangeArrowheads="1"/>
                </p:cNvSpPr>
                <p:nvPr/>
              </p:nvSpPr>
              <p:spPr bwMode="auto">
                <a:xfrm>
                  <a:off x="25731786" y="29248836"/>
                  <a:ext cx="103187" cy="139700"/>
                </a:xfrm>
                <a:prstGeom prst="rect">
                  <a:avLst/>
                </a:prstGeom>
                <a:noFill/>
                <a:ln w="14288" cap="flat">
                  <a:solidFill>
                    <a:srgbClr val="4F622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" name="Rectangle 211"/>
                <p:cNvSpPr>
                  <a:spLocks noChangeArrowheads="1"/>
                </p:cNvSpPr>
                <p:nvPr/>
              </p:nvSpPr>
              <p:spPr bwMode="auto">
                <a:xfrm>
                  <a:off x="27014486" y="29240898"/>
                  <a:ext cx="103187" cy="139700"/>
                </a:xfrm>
                <a:prstGeom prst="rect">
                  <a:avLst/>
                </a:prstGeom>
                <a:noFill/>
                <a:ln w="14288" cap="flat">
                  <a:solidFill>
                    <a:srgbClr val="4F622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" name="Freeform 212"/>
                <p:cNvSpPr>
                  <a:spLocks/>
                </p:cNvSpPr>
                <p:nvPr/>
              </p:nvSpPr>
              <p:spPr bwMode="auto">
                <a:xfrm>
                  <a:off x="21915436" y="30204511"/>
                  <a:ext cx="5167312" cy="354013"/>
                </a:xfrm>
                <a:custGeom>
                  <a:avLst/>
                  <a:gdLst>
                    <a:gd name="T0" fmla="*/ 83 w 23069"/>
                    <a:gd name="T1" fmla="*/ 402 h 1170"/>
                    <a:gd name="T2" fmla="*/ 5819 w 23069"/>
                    <a:gd name="T3" fmla="*/ 1026 h 1170"/>
                    <a:gd name="T4" fmla="*/ 5806 w 23069"/>
                    <a:gd name="T5" fmla="*/ 1026 h 1170"/>
                    <a:gd name="T6" fmla="*/ 11534 w 23069"/>
                    <a:gd name="T7" fmla="*/ 586 h 1170"/>
                    <a:gd name="T8" fmla="*/ 17263 w 23069"/>
                    <a:gd name="T9" fmla="*/ 242 h 1170"/>
                    <a:gd name="T10" fmla="*/ 22992 w 23069"/>
                    <a:gd name="T11" fmla="*/ 2 h 1170"/>
                    <a:gd name="T12" fmla="*/ 23067 w 23069"/>
                    <a:gd name="T13" fmla="*/ 70 h 1170"/>
                    <a:gd name="T14" fmla="*/ 22998 w 23069"/>
                    <a:gd name="T15" fmla="*/ 145 h 1170"/>
                    <a:gd name="T16" fmla="*/ 17272 w 23069"/>
                    <a:gd name="T17" fmla="*/ 385 h 1170"/>
                    <a:gd name="T18" fmla="*/ 11545 w 23069"/>
                    <a:gd name="T19" fmla="*/ 729 h 1170"/>
                    <a:gd name="T20" fmla="*/ 5817 w 23069"/>
                    <a:gd name="T21" fmla="*/ 1169 h 1170"/>
                    <a:gd name="T22" fmla="*/ 5804 w 23069"/>
                    <a:gd name="T23" fmla="*/ 1169 h 1170"/>
                    <a:gd name="T24" fmla="*/ 68 w 23069"/>
                    <a:gd name="T25" fmla="*/ 545 h 1170"/>
                    <a:gd name="T26" fmla="*/ 4 w 23069"/>
                    <a:gd name="T27" fmla="*/ 466 h 1170"/>
                    <a:gd name="T28" fmla="*/ 83 w 23069"/>
                    <a:gd name="T29" fmla="*/ 402 h 1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069" h="1170">
                      <a:moveTo>
                        <a:pt x="83" y="402"/>
                      </a:moveTo>
                      <a:lnTo>
                        <a:pt x="5819" y="1026"/>
                      </a:lnTo>
                      <a:lnTo>
                        <a:pt x="5806" y="1026"/>
                      </a:lnTo>
                      <a:lnTo>
                        <a:pt x="11534" y="586"/>
                      </a:lnTo>
                      <a:lnTo>
                        <a:pt x="17263" y="242"/>
                      </a:lnTo>
                      <a:lnTo>
                        <a:pt x="22992" y="2"/>
                      </a:lnTo>
                      <a:cubicBezTo>
                        <a:pt x="23032" y="0"/>
                        <a:pt x="23066" y="31"/>
                        <a:pt x="23067" y="70"/>
                      </a:cubicBezTo>
                      <a:cubicBezTo>
                        <a:pt x="23069" y="110"/>
                        <a:pt x="23038" y="144"/>
                        <a:pt x="22998" y="145"/>
                      </a:cubicBezTo>
                      <a:lnTo>
                        <a:pt x="17272" y="385"/>
                      </a:lnTo>
                      <a:lnTo>
                        <a:pt x="11545" y="729"/>
                      </a:lnTo>
                      <a:lnTo>
                        <a:pt x="5817" y="1169"/>
                      </a:lnTo>
                      <a:cubicBezTo>
                        <a:pt x="5813" y="1170"/>
                        <a:pt x="5808" y="1170"/>
                        <a:pt x="5804" y="1169"/>
                      </a:cubicBezTo>
                      <a:lnTo>
                        <a:pt x="68" y="545"/>
                      </a:lnTo>
                      <a:cubicBezTo>
                        <a:pt x="28" y="541"/>
                        <a:pt x="0" y="505"/>
                        <a:pt x="4" y="466"/>
                      </a:cubicBezTo>
                      <a:cubicBezTo>
                        <a:pt x="8" y="426"/>
                        <a:pt x="44" y="398"/>
                        <a:pt x="83" y="402"/>
                      </a:cubicBezTo>
                      <a:close/>
                    </a:path>
                  </a:pathLst>
                </a:custGeom>
                <a:solidFill>
                  <a:srgbClr val="F79646"/>
                </a:solidFill>
                <a:ln w="1588" cap="flat">
                  <a:solidFill>
                    <a:srgbClr val="F79646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5" name="Freeform 213"/>
                <p:cNvSpPr>
                  <a:spLocks/>
                </p:cNvSpPr>
                <p:nvPr/>
              </p:nvSpPr>
              <p:spPr bwMode="auto">
                <a:xfrm>
                  <a:off x="21880511" y="30275948"/>
                  <a:ext cx="103187" cy="139700"/>
                </a:xfrm>
                <a:custGeom>
                  <a:avLst/>
                  <a:gdLst>
                    <a:gd name="T0" fmla="*/ 33 w 65"/>
                    <a:gd name="T1" fmla="*/ 0 h 88"/>
                    <a:gd name="T2" fmla="*/ 65 w 65"/>
                    <a:gd name="T3" fmla="*/ 88 h 88"/>
                    <a:gd name="T4" fmla="*/ 0 w 65"/>
                    <a:gd name="T5" fmla="*/ 88 h 88"/>
                    <a:gd name="T6" fmla="*/ 33 w 65"/>
                    <a:gd name="T7" fmla="*/ 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88">
                      <a:moveTo>
                        <a:pt x="33" y="0"/>
                      </a:moveTo>
                      <a:lnTo>
                        <a:pt x="65" y="88"/>
                      </a:lnTo>
                      <a:lnTo>
                        <a:pt x="0" y="88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noFill/>
                <a:ln w="14288" cap="flat">
                  <a:solidFill>
                    <a:srgbClr val="F7964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" name="Freeform 214"/>
                <p:cNvSpPr>
                  <a:spLocks/>
                </p:cNvSpPr>
                <p:nvPr/>
              </p:nvSpPr>
              <p:spPr bwMode="auto">
                <a:xfrm>
                  <a:off x="23163211" y="30466448"/>
                  <a:ext cx="104775" cy="139700"/>
                </a:xfrm>
                <a:custGeom>
                  <a:avLst/>
                  <a:gdLst>
                    <a:gd name="T0" fmla="*/ 33 w 66"/>
                    <a:gd name="T1" fmla="*/ 0 h 88"/>
                    <a:gd name="T2" fmla="*/ 66 w 66"/>
                    <a:gd name="T3" fmla="*/ 88 h 88"/>
                    <a:gd name="T4" fmla="*/ 0 w 66"/>
                    <a:gd name="T5" fmla="*/ 88 h 88"/>
                    <a:gd name="T6" fmla="*/ 33 w 66"/>
                    <a:gd name="T7" fmla="*/ 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88">
                      <a:moveTo>
                        <a:pt x="33" y="0"/>
                      </a:moveTo>
                      <a:lnTo>
                        <a:pt x="66" y="88"/>
                      </a:lnTo>
                      <a:lnTo>
                        <a:pt x="0" y="88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noFill/>
                <a:ln w="14288" cap="flat">
                  <a:solidFill>
                    <a:srgbClr val="F7964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7" name="Freeform 215"/>
                <p:cNvSpPr>
                  <a:spLocks/>
                </p:cNvSpPr>
                <p:nvPr/>
              </p:nvSpPr>
              <p:spPr bwMode="auto">
                <a:xfrm>
                  <a:off x="24445911" y="30333098"/>
                  <a:ext cx="104775" cy="139700"/>
                </a:xfrm>
                <a:custGeom>
                  <a:avLst/>
                  <a:gdLst>
                    <a:gd name="T0" fmla="*/ 33 w 66"/>
                    <a:gd name="T1" fmla="*/ 0 h 88"/>
                    <a:gd name="T2" fmla="*/ 66 w 66"/>
                    <a:gd name="T3" fmla="*/ 88 h 88"/>
                    <a:gd name="T4" fmla="*/ 0 w 66"/>
                    <a:gd name="T5" fmla="*/ 88 h 88"/>
                    <a:gd name="T6" fmla="*/ 33 w 66"/>
                    <a:gd name="T7" fmla="*/ 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88">
                      <a:moveTo>
                        <a:pt x="33" y="0"/>
                      </a:moveTo>
                      <a:lnTo>
                        <a:pt x="66" y="88"/>
                      </a:lnTo>
                      <a:lnTo>
                        <a:pt x="0" y="88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noFill/>
                <a:ln w="14288" cap="flat">
                  <a:solidFill>
                    <a:srgbClr val="F7964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8" name="Freeform 216"/>
                <p:cNvSpPr>
                  <a:spLocks/>
                </p:cNvSpPr>
                <p:nvPr/>
              </p:nvSpPr>
              <p:spPr bwMode="auto">
                <a:xfrm>
                  <a:off x="25731786" y="30226736"/>
                  <a:ext cx="103187" cy="139700"/>
                </a:xfrm>
                <a:custGeom>
                  <a:avLst/>
                  <a:gdLst>
                    <a:gd name="T0" fmla="*/ 33 w 65"/>
                    <a:gd name="T1" fmla="*/ 0 h 88"/>
                    <a:gd name="T2" fmla="*/ 65 w 65"/>
                    <a:gd name="T3" fmla="*/ 88 h 88"/>
                    <a:gd name="T4" fmla="*/ 0 w 65"/>
                    <a:gd name="T5" fmla="*/ 88 h 88"/>
                    <a:gd name="T6" fmla="*/ 33 w 65"/>
                    <a:gd name="T7" fmla="*/ 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88">
                      <a:moveTo>
                        <a:pt x="33" y="0"/>
                      </a:moveTo>
                      <a:lnTo>
                        <a:pt x="65" y="88"/>
                      </a:lnTo>
                      <a:lnTo>
                        <a:pt x="0" y="88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noFill/>
                <a:ln w="14288" cap="flat">
                  <a:solidFill>
                    <a:srgbClr val="F7964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9" name="Freeform 217"/>
                <p:cNvSpPr>
                  <a:spLocks/>
                </p:cNvSpPr>
                <p:nvPr/>
              </p:nvSpPr>
              <p:spPr bwMode="auto">
                <a:xfrm>
                  <a:off x="27014486" y="30156886"/>
                  <a:ext cx="103187" cy="139700"/>
                </a:xfrm>
                <a:custGeom>
                  <a:avLst/>
                  <a:gdLst>
                    <a:gd name="T0" fmla="*/ 33 w 65"/>
                    <a:gd name="T1" fmla="*/ 0 h 88"/>
                    <a:gd name="T2" fmla="*/ 65 w 65"/>
                    <a:gd name="T3" fmla="*/ 88 h 88"/>
                    <a:gd name="T4" fmla="*/ 0 w 65"/>
                    <a:gd name="T5" fmla="*/ 88 h 88"/>
                    <a:gd name="T6" fmla="*/ 33 w 65"/>
                    <a:gd name="T7" fmla="*/ 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88">
                      <a:moveTo>
                        <a:pt x="33" y="0"/>
                      </a:moveTo>
                      <a:lnTo>
                        <a:pt x="65" y="88"/>
                      </a:lnTo>
                      <a:lnTo>
                        <a:pt x="0" y="88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noFill/>
                <a:ln w="14288" cap="flat">
                  <a:solidFill>
                    <a:srgbClr val="F7964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" name="Freeform 218"/>
                <p:cNvSpPr>
                  <a:spLocks/>
                </p:cNvSpPr>
                <p:nvPr/>
              </p:nvSpPr>
              <p:spPr bwMode="auto">
                <a:xfrm>
                  <a:off x="21915436" y="29672698"/>
                  <a:ext cx="5167312" cy="868363"/>
                </a:xfrm>
                <a:custGeom>
                  <a:avLst/>
                  <a:gdLst>
                    <a:gd name="T0" fmla="*/ 72 w 23068"/>
                    <a:gd name="T1" fmla="*/ 2731 h 2876"/>
                    <a:gd name="T2" fmla="*/ 5808 w 23068"/>
                    <a:gd name="T3" fmla="*/ 2699 h 2876"/>
                    <a:gd name="T4" fmla="*/ 5796 w 23068"/>
                    <a:gd name="T5" fmla="*/ 2701 h 2876"/>
                    <a:gd name="T6" fmla="*/ 11524 w 23068"/>
                    <a:gd name="T7" fmla="*/ 1701 h 2876"/>
                    <a:gd name="T8" fmla="*/ 17250 w 23068"/>
                    <a:gd name="T9" fmla="*/ 557 h 2876"/>
                    <a:gd name="T10" fmla="*/ 22986 w 23068"/>
                    <a:gd name="T11" fmla="*/ 4 h 2876"/>
                    <a:gd name="T12" fmla="*/ 23064 w 23068"/>
                    <a:gd name="T13" fmla="*/ 69 h 2876"/>
                    <a:gd name="T14" fmla="*/ 22999 w 23068"/>
                    <a:gd name="T15" fmla="*/ 147 h 2876"/>
                    <a:gd name="T16" fmla="*/ 17279 w 23068"/>
                    <a:gd name="T17" fmla="*/ 698 h 2876"/>
                    <a:gd name="T18" fmla="*/ 11549 w 23068"/>
                    <a:gd name="T19" fmla="*/ 1842 h 2876"/>
                    <a:gd name="T20" fmla="*/ 5821 w 23068"/>
                    <a:gd name="T21" fmla="*/ 2842 h 2876"/>
                    <a:gd name="T22" fmla="*/ 5809 w 23068"/>
                    <a:gd name="T23" fmla="*/ 2843 h 2876"/>
                    <a:gd name="T24" fmla="*/ 73 w 23068"/>
                    <a:gd name="T25" fmla="*/ 2875 h 2876"/>
                    <a:gd name="T26" fmla="*/ 0 w 23068"/>
                    <a:gd name="T27" fmla="*/ 2804 h 2876"/>
                    <a:gd name="T28" fmla="*/ 72 w 23068"/>
                    <a:gd name="T29" fmla="*/ 2731 h 28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068" h="2876">
                      <a:moveTo>
                        <a:pt x="72" y="2731"/>
                      </a:moveTo>
                      <a:lnTo>
                        <a:pt x="5808" y="2699"/>
                      </a:lnTo>
                      <a:lnTo>
                        <a:pt x="5796" y="2701"/>
                      </a:lnTo>
                      <a:lnTo>
                        <a:pt x="11524" y="1701"/>
                      </a:lnTo>
                      <a:lnTo>
                        <a:pt x="17250" y="557"/>
                      </a:lnTo>
                      <a:lnTo>
                        <a:pt x="22986" y="4"/>
                      </a:lnTo>
                      <a:cubicBezTo>
                        <a:pt x="23025" y="0"/>
                        <a:pt x="23060" y="29"/>
                        <a:pt x="23064" y="69"/>
                      </a:cubicBezTo>
                      <a:cubicBezTo>
                        <a:pt x="23068" y="108"/>
                        <a:pt x="23039" y="143"/>
                        <a:pt x="22999" y="147"/>
                      </a:cubicBezTo>
                      <a:lnTo>
                        <a:pt x="17279" y="698"/>
                      </a:lnTo>
                      <a:lnTo>
                        <a:pt x="11549" y="1842"/>
                      </a:lnTo>
                      <a:lnTo>
                        <a:pt x="5821" y="2842"/>
                      </a:lnTo>
                      <a:cubicBezTo>
                        <a:pt x="5817" y="2843"/>
                        <a:pt x="5813" y="2843"/>
                        <a:pt x="5809" y="2843"/>
                      </a:cubicBezTo>
                      <a:lnTo>
                        <a:pt x="73" y="2875"/>
                      </a:lnTo>
                      <a:cubicBezTo>
                        <a:pt x="33" y="2876"/>
                        <a:pt x="1" y="2844"/>
                        <a:pt x="0" y="2804"/>
                      </a:cubicBezTo>
                      <a:cubicBezTo>
                        <a:pt x="0" y="2764"/>
                        <a:pt x="32" y="2732"/>
                        <a:pt x="72" y="2731"/>
                      </a:cubicBezTo>
                      <a:close/>
                    </a:path>
                  </a:pathLst>
                </a:custGeom>
                <a:solidFill>
                  <a:srgbClr val="984807"/>
                </a:solidFill>
                <a:ln w="1588" cap="flat">
                  <a:solidFill>
                    <a:srgbClr val="984807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1" name="Freeform 219"/>
                <p:cNvSpPr>
                  <a:spLocks noEditPoints="1"/>
                </p:cNvSpPr>
                <p:nvPr/>
              </p:nvSpPr>
              <p:spPr bwMode="auto">
                <a:xfrm>
                  <a:off x="21880511" y="30447398"/>
                  <a:ext cx="103187" cy="139700"/>
                </a:xfrm>
                <a:custGeom>
                  <a:avLst/>
                  <a:gdLst>
                    <a:gd name="T0" fmla="*/ 65 w 65"/>
                    <a:gd name="T1" fmla="*/ 88 h 88"/>
                    <a:gd name="T2" fmla="*/ 0 w 65"/>
                    <a:gd name="T3" fmla="*/ 0 h 88"/>
                    <a:gd name="T4" fmla="*/ 0 w 65"/>
                    <a:gd name="T5" fmla="*/ 88 h 88"/>
                    <a:gd name="T6" fmla="*/ 65 w 65"/>
                    <a:gd name="T7" fmla="*/ 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88">
                      <a:moveTo>
                        <a:pt x="65" y="88"/>
                      </a:moveTo>
                      <a:lnTo>
                        <a:pt x="0" y="0"/>
                      </a:lnTo>
                      <a:moveTo>
                        <a:pt x="0" y="88"/>
                      </a:moveTo>
                      <a:lnTo>
                        <a:pt x="65" y="0"/>
                      </a:lnTo>
                    </a:path>
                  </a:pathLst>
                </a:custGeom>
                <a:noFill/>
                <a:ln w="14288" cap="flat">
                  <a:solidFill>
                    <a:srgbClr val="98480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2" name="Freeform 220"/>
                <p:cNvSpPr>
                  <a:spLocks noEditPoints="1"/>
                </p:cNvSpPr>
                <p:nvPr/>
              </p:nvSpPr>
              <p:spPr bwMode="auto">
                <a:xfrm>
                  <a:off x="23163211" y="30439461"/>
                  <a:ext cx="104775" cy="139700"/>
                </a:xfrm>
                <a:custGeom>
                  <a:avLst/>
                  <a:gdLst>
                    <a:gd name="T0" fmla="*/ 66 w 66"/>
                    <a:gd name="T1" fmla="*/ 88 h 88"/>
                    <a:gd name="T2" fmla="*/ 0 w 66"/>
                    <a:gd name="T3" fmla="*/ 0 h 88"/>
                    <a:gd name="T4" fmla="*/ 0 w 66"/>
                    <a:gd name="T5" fmla="*/ 88 h 88"/>
                    <a:gd name="T6" fmla="*/ 66 w 66"/>
                    <a:gd name="T7" fmla="*/ 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88">
                      <a:moveTo>
                        <a:pt x="66" y="88"/>
                      </a:moveTo>
                      <a:lnTo>
                        <a:pt x="0" y="0"/>
                      </a:lnTo>
                      <a:moveTo>
                        <a:pt x="0" y="88"/>
                      </a:moveTo>
                      <a:lnTo>
                        <a:pt x="66" y="0"/>
                      </a:lnTo>
                    </a:path>
                  </a:pathLst>
                </a:custGeom>
                <a:noFill/>
                <a:ln w="14288" cap="flat">
                  <a:solidFill>
                    <a:srgbClr val="98480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3" name="Freeform 221"/>
                <p:cNvSpPr>
                  <a:spLocks noEditPoints="1"/>
                </p:cNvSpPr>
                <p:nvPr/>
              </p:nvSpPr>
              <p:spPr bwMode="auto">
                <a:xfrm>
                  <a:off x="24445911" y="30134661"/>
                  <a:ext cx="104775" cy="141288"/>
                </a:xfrm>
                <a:custGeom>
                  <a:avLst/>
                  <a:gdLst>
                    <a:gd name="T0" fmla="*/ 66 w 66"/>
                    <a:gd name="T1" fmla="*/ 89 h 89"/>
                    <a:gd name="T2" fmla="*/ 0 w 66"/>
                    <a:gd name="T3" fmla="*/ 0 h 89"/>
                    <a:gd name="T4" fmla="*/ 0 w 66"/>
                    <a:gd name="T5" fmla="*/ 89 h 89"/>
                    <a:gd name="T6" fmla="*/ 66 w 66"/>
                    <a:gd name="T7" fmla="*/ 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89">
                      <a:moveTo>
                        <a:pt x="66" y="89"/>
                      </a:moveTo>
                      <a:lnTo>
                        <a:pt x="0" y="0"/>
                      </a:lnTo>
                      <a:moveTo>
                        <a:pt x="0" y="89"/>
                      </a:moveTo>
                      <a:lnTo>
                        <a:pt x="66" y="0"/>
                      </a:lnTo>
                    </a:path>
                  </a:pathLst>
                </a:custGeom>
                <a:noFill/>
                <a:ln w="14288" cap="flat">
                  <a:solidFill>
                    <a:srgbClr val="98480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4" name="Freeform 222"/>
                <p:cNvSpPr>
                  <a:spLocks noEditPoints="1"/>
                </p:cNvSpPr>
                <p:nvPr/>
              </p:nvSpPr>
              <p:spPr bwMode="auto">
                <a:xfrm>
                  <a:off x="25731786" y="29790173"/>
                  <a:ext cx="103187" cy="139700"/>
                </a:xfrm>
                <a:custGeom>
                  <a:avLst/>
                  <a:gdLst>
                    <a:gd name="T0" fmla="*/ 65 w 65"/>
                    <a:gd name="T1" fmla="*/ 88 h 88"/>
                    <a:gd name="T2" fmla="*/ 0 w 65"/>
                    <a:gd name="T3" fmla="*/ 0 h 88"/>
                    <a:gd name="T4" fmla="*/ 0 w 65"/>
                    <a:gd name="T5" fmla="*/ 88 h 88"/>
                    <a:gd name="T6" fmla="*/ 65 w 65"/>
                    <a:gd name="T7" fmla="*/ 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88">
                      <a:moveTo>
                        <a:pt x="65" y="88"/>
                      </a:moveTo>
                      <a:lnTo>
                        <a:pt x="0" y="0"/>
                      </a:lnTo>
                      <a:moveTo>
                        <a:pt x="0" y="88"/>
                      </a:moveTo>
                      <a:lnTo>
                        <a:pt x="65" y="0"/>
                      </a:lnTo>
                    </a:path>
                  </a:pathLst>
                </a:custGeom>
                <a:noFill/>
                <a:ln w="14288" cap="flat">
                  <a:solidFill>
                    <a:srgbClr val="98480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5" name="Freeform 223"/>
                <p:cNvSpPr>
                  <a:spLocks noEditPoints="1"/>
                </p:cNvSpPr>
                <p:nvPr/>
              </p:nvSpPr>
              <p:spPr bwMode="auto">
                <a:xfrm>
                  <a:off x="27014486" y="29623486"/>
                  <a:ext cx="103187" cy="139700"/>
                </a:xfrm>
                <a:custGeom>
                  <a:avLst/>
                  <a:gdLst>
                    <a:gd name="T0" fmla="*/ 65 w 65"/>
                    <a:gd name="T1" fmla="*/ 88 h 88"/>
                    <a:gd name="T2" fmla="*/ 0 w 65"/>
                    <a:gd name="T3" fmla="*/ 0 h 88"/>
                    <a:gd name="T4" fmla="*/ 0 w 65"/>
                    <a:gd name="T5" fmla="*/ 88 h 88"/>
                    <a:gd name="T6" fmla="*/ 65 w 65"/>
                    <a:gd name="T7" fmla="*/ 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88">
                      <a:moveTo>
                        <a:pt x="65" y="88"/>
                      </a:moveTo>
                      <a:lnTo>
                        <a:pt x="0" y="0"/>
                      </a:lnTo>
                      <a:moveTo>
                        <a:pt x="0" y="88"/>
                      </a:moveTo>
                      <a:lnTo>
                        <a:pt x="65" y="0"/>
                      </a:lnTo>
                    </a:path>
                  </a:pathLst>
                </a:custGeom>
                <a:noFill/>
                <a:ln w="14288" cap="flat">
                  <a:solidFill>
                    <a:srgbClr val="98480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6" name="Freeform 224"/>
                <p:cNvSpPr>
                  <a:spLocks/>
                </p:cNvSpPr>
                <p:nvPr/>
              </p:nvSpPr>
              <p:spPr bwMode="auto">
                <a:xfrm>
                  <a:off x="21915436" y="30015598"/>
                  <a:ext cx="5167312" cy="528638"/>
                </a:xfrm>
                <a:custGeom>
                  <a:avLst/>
                  <a:gdLst>
                    <a:gd name="T0" fmla="*/ 70 w 23069"/>
                    <a:gd name="T1" fmla="*/ 1604 h 1749"/>
                    <a:gd name="T2" fmla="*/ 5806 w 23069"/>
                    <a:gd name="T3" fmla="*/ 1316 h 1749"/>
                    <a:gd name="T4" fmla="*/ 11534 w 23069"/>
                    <a:gd name="T5" fmla="*/ 1028 h 1749"/>
                    <a:gd name="T6" fmla="*/ 17259 w 23069"/>
                    <a:gd name="T7" fmla="*/ 484 h 1749"/>
                    <a:gd name="T8" fmla="*/ 22987 w 23069"/>
                    <a:gd name="T9" fmla="*/ 4 h 1749"/>
                    <a:gd name="T10" fmla="*/ 23065 w 23069"/>
                    <a:gd name="T11" fmla="*/ 69 h 1749"/>
                    <a:gd name="T12" fmla="*/ 22999 w 23069"/>
                    <a:gd name="T13" fmla="*/ 147 h 1749"/>
                    <a:gd name="T14" fmla="*/ 17272 w 23069"/>
                    <a:gd name="T15" fmla="*/ 627 h 1749"/>
                    <a:gd name="T16" fmla="*/ 11541 w 23069"/>
                    <a:gd name="T17" fmla="*/ 1171 h 1749"/>
                    <a:gd name="T18" fmla="*/ 5813 w 23069"/>
                    <a:gd name="T19" fmla="*/ 1459 h 1749"/>
                    <a:gd name="T20" fmla="*/ 77 w 23069"/>
                    <a:gd name="T21" fmla="*/ 1747 h 1749"/>
                    <a:gd name="T22" fmla="*/ 2 w 23069"/>
                    <a:gd name="T23" fmla="*/ 1679 h 1749"/>
                    <a:gd name="T24" fmla="*/ 70 w 23069"/>
                    <a:gd name="T25" fmla="*/ 1604 h 17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3069" h="1749">
                      <a:moveTo>
                        <a:pt x="70" y="1604"/>
                      </a:moveTo>
                      <a:lnTo>
                        <a:pt x="5806" y="1316"/>
                      </a:lnTo>
                      <a:lnTo>
                        <a:pt x="11534" y="1028"/>
                      </a:lnTo>
                      <a:lnTo>
                        <a:pt x="17259" y="484"/>
                      </a:lnTo>
                      <a:lnTo>
                        <a:pt x="22987" y="4"/>
                      </a:lnTo>
                      <a:cubicBezTo>
                        <a:pt x="23027" y="0"/>
                        <a:pt x="23062" y="30"/>
                        <a:pt x="23065" y="69"/>
                      </a:cubicBezTo>
                      <a:cubicBezTo>
                        <a:pt x="23069" y="109"/>
                        <a:pt x="23039" y="144"/>
                        <a:pt x="22999" y="147"/>
                      </a:cubicBezTo>
                      <a:lnTo>
                        <a:pt x="17272" y="627"/>
                      </a:lnTo>
                      <a:lnTo>
                        <a:pt x="11541" y="1171"/>
                      </a:lnTo>
                      <a:lnTo>
                        <a:pt x="5813" y="1459"/>
                      </a:lnTo>
                      <a:lnTo>
                        <a:pt x="77" y="1747"/>
                      </a:lnTo>
                      <a:cubicBezTo>
                        <a:pt x="37" y="1749"/>
                        <a:pt x="4" y="1719"/>
                        <a:pt x="2" y="1679"/>
                      </a:cubicBezTo>
                      <a:cubicBezTo>
                        <a:pt x="0" y="1639"/>
                        <a:pt x="30" y="1606"/>
                        <a:pt x="70" y="1604"/>
                      </a:cubicBezTo>
                      <a:close/>
                    </a:path>
                  </a:pathLst>
                </a:custGeom>
                <a:solidFill>
                  <a:srgbClr val="10253F"/>
                </a:solidFill>
                <a:ln w="1588" cap="flat">
                  <a:solidFill>
                    <a:srgbClr val="10253F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" name="Freeform 225"/>
                <p:cNvSpPr>
                  <a:spLocks noEditPoints="1"/>
                </p:cNvSpPr>
                <p:nvPr/>
              </p:nvSpPr>
              <p:spPr bwMode="auto">
                <a:xfrm>
                  <a:off x="21880511" y="30452161"/>
                  <a:ext cx="103187" cy="139700"/>
                </a:xfrm>
                <a:custGeom>
                  <a:avLst/>
                  <a:gdLst>
                    <a:gd name="T0" fmla="*/ 65 w 65"/>
                    <a:gd name="T1" fmla="*/ 88 h 88"/>
                    <a:gd name="T2" fmla="*/ 0 w 65"/>
                    <a:gd name="T3" fmla="*/ 0 h 88"/>
                    <a:gd name="T4" fmla="*/ 65 w 65"/>
                    <a:gd name="T5" fmla="*/ 88 h 88"/>
                    <a:gd name="T6" fmla="*/ 33 w 65"/>
                    <a:gd name="T7" fmla="*/ 0 h 88"/>
                    <a:gd name="T8" fmla="*/ 33 w 65"/>
                    <a:gd name="T9" fmla="*/ 88 h 88"/>
                    <a:gd name="T10" fmla="*/ 33 w 65"/>
                    <a:gd name="T11" fmla="*/ 0 h 88"/>
                    <a:gd name="T12" fmla="*/ 0 w 65"/>
                    <a:gd name="T13" fmla="*/ 88 h 88"/>
                    <a:gd name="T14" fmla="*/ 65 w 65"/>
                    <a:gd name="T15" fmla="*/ 0 h 88"/>
                    <a:gd name="T16" fmla="*/ 0 w 65"/>
                    <a:gd name="T17" fmla="*/ 8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5" h="88">
                      <a:moveTo>
                        <a:pt x="65" y="88"/>
                      </a:moveTo>
                      <a:lnTo>
                        <a:pt x="0" y="0"/>
                      </a:lnTo>
                      <a:lnTo>
                        <a:pt x="65" y="88"/>
                      </a:lnTo>
                      <a:close/>
                      <a:moveTo>
                        <a:pt x="33" y="0"/>
                      </a:moveTo>
                      <a:lnTo>
                        <a:pt x="33" y="88"/>
                      </a:lnTo>
                      <a:lnTo>
                        <a:pt x="33" y="0"/>
                      </a:lnTo>
                      <a:close/>
                      <a:moveTo>
                        <a:pt x="0" y="88"/>
                      </a:moveTo>
                      <a:lnTo>
                        <a:pt x="65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rgbClr val="4BAC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72" name="Freeform 226"/>
                <p:cNvSpPr>
                  <a:spLocks noEditPoints="1"/>
                </p:cNvSpPr>
                <p:nvPr/>
              </p:nvSpPr>
              <p:spPr bwMode="auto">
                <a:xfrm>
                  <a:off x="21880511" y="30452161"/>
                  <a:ext cx="103187" cy="139700"/>
                </a:xfrm>
                <a:custGeom>
                  <a:avLst/>
                  <a:gdLst>
                    <a:gd name="T0" fmla="*/ 65 w 65"/>
                    <a:gd name="T1" fmla="*/ 88 h 88"/>
                    <a:gd name="T2" fmla="*/ 0 w 65"/>
                    <a:gd name="T3" fmla="*/ 0 h 88"/>
                    <a:gd name="T4" fmla="*/ 33 w 65"/>
                    <a:gd name="T5" fmla="*/ 0 h 88"/>
                    <a:gd name="T6" fmla="*/ 33 w 65"/>
                    <a:gd name="T7" fmla="*/ 88 h 88"/>
                    <a:gd name="T8" fmla="*/ 0 w 65"/>
                    <a:gd name="T9" fmla="*/ 88 h 88"/>
                    <a:gd name="T10" fmla="*/ 65 w 65"/>
                    <a:gd name="T11" fmla="*/ 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88">
                      <a:moveTo>
                        <a:pt x="65" y="88"/>
                      </a:moveTo>
                      <a:lnTo>
                        <a:pt x="0" y="0"/>
                      </a:lnTo>
                      <a:moveTo>
                        <a:pt x="33" y="0"/>
                      </a:moveTo>
                      <a:lnTo>
                        <a:pt x="33" y="88"/>
                      </a:lnTo>
                      <a:moveTo>
                        <a:pt x="0" y="88"/>
                      </a:moveTo>
                      <a:lnTo>
                        <a:pt x="65" y="0"/>
                      </a:lnTo>
                    </a:path>
                  </a:pathLst>
                </a:custGeom>
                <a:noFill/>
                <a:ln w="14288" cap="flat">
                  <a:solidFill>
                    <a:srgbClr val="10253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90" name="Freeform 227"/>
                <p:cNvSpPr>
                  <a:spLocks noEditPoints="1"/>
                </p:cNvSpPr>
                <p:nvPr/>
              </p:nvSpPr>
              <p:spPr bwMode="auto">
                <a:xfrm>
                  <a:off x="23163211" y="30361673"/>
                  <a:ext cx="104775" cy="141288"/>
                </a:xfrm>
                <a:custGeom>
                  <a:avLst/>
                  <a:gdLst>
                    <a:gd name="T0" fmla="*/ 66 w 66"/>
                    <a:gd name="T1" fmla="*/ 89 h 89"/>
                    <a:gd name="T2" fmla="*/ 0 w 66"/>
                    <a:gd name="T3" fmla="*/ 0 h 89"/>
                    <a:gd name="T4" fmla="*/ 66 w 66"/>
                    <a:gd name="T5" fmla="*/ 89 h 89"/>
                    <a:gd name="T6" fmla="*/ 33 w 66"/>
                    <a:gd name="T7" fmla="*/ 0 h 89"/>
                    <a:gd name="T8" fmla="*/ 33 w 66"/>
                    <a:gd name="T9" fmla="*/ 89 h 89"/>
                    <a:gd name="T10" fmla="*/ 33 w 66"/>
                    <a:gd name="T11" fmla="*/ 0 h 89"/>
                    <a:gd name="T12" fmla="*/ 0 w 66"/>
                    <a:gd name="T13" fmla="*/ 89 h 89"/>
                    <a:gd name="T14" fmla="*/ 66 w 66"/>
                    <a:gd name="T15" fmla="*/ 0 h 89"/>
                    <a:gd name="T16" fmla="*/ 0 w 66"/>
                    <a:gd name="T17" fmla="*/ 89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9">
                      <a:moveTo>
                        <a:pt x="66" y="89"/>
                      </a:moveTo>
                      <a:lnTo>
                        <a:pt x="0" y="0"/>
                      </a:lnTo>
                      <a:lnTo>
                        <a:pt x="66" y="89"/>
                      </a:lnTo>
                      <a:close/>
                      <a:moveTo>
                        <a:pt x="33" y="0"/>
                      </a:moveTo>
                      <a:lnTo>
                        <a:pt x="33" y="89"/>
                      </a:lnTo>
                      <a:lnTo>
                        <a:pt x="33" y="0"/>
                      </a:lnTo>
                      <a:close/>
                      <a:moveTo>
                        <a:pt x="0" y="89"/>
                      </a:moveTo>
                      <a:lnTo>
                        <a:pt x="66" y="0"/>
                      </a:lnTo>
                      <a:lnTo>
                        <a:pt x="0" y="89"/>
                      </a:lnTo>
                      <a:close/>
                    </a:path>
                  </a:pathLst>
                </a:custGeom>
                <a:solidFill>
                  <a:srgbClr val="4BAC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91" name="Freeform 228"/>
                <p:cNvSpPr>
                  <a:spLocks noEditPoints="1"/>
                </p:cNvSpPr>
                <p:nvPr/>
              </p:nvSpPr>
              <p:spPr bwMode="auto">
                <a:xfrm>
                  <a:off x="23163211" y="30361673"/>
                  <a:ext cx="104775" cy="141288"/>
                </a:xfrm>
                <a:custGeom>
                  <a:avLst/>
                  <a:gdLst>
                    <a:gd name="T0" fmla="*/ 66 w 66"/>
                    <a:gd name="T1" fmla="*/ 89 h 89"/>
                    <a:gd name="T2" fmla="*/ 0 w 66"/>
                    <a:gd name="T3" fmla="*/ 0 h 89"/>
                    <a:gd name="T4" fmla="*/ 33 w 66"/>
                    <a:gd name="T5" fmla="*/ 0 h 89"/>
                    <a:gd name="T6" fmla="*/ 33 w 66"/>
                    <a:gd name="T7" fmla="*/ 89 h 89"/>
                    <a:gd name="T8" fmla="*/ 0 w 66"/>
                    <a:gd name="T9" fmla="*/ 89 h 89"/>
                    <a:gd name="T10" fmla="*/ 66 w 66"/>
                    <a:gd name="T11" fmla="*/ 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6" h="89">
                      <a:moveTo>
                        <a:pt x="66" y="89"/>
                      </a:moveTo>
                      <a:lnTo>
                        <a:pt x="0" y="0"/>
                      </a:lnTo>
                      <a:moveTo>
                        <a:pt x="33" y="0"/>
                      </a:moveTo>
                      <a:lnTo>
                        <a:pt x="33" y="89"/>
                      </a:lnTo>
                      <a:moveTo>
                        <a:pt x="0" y="89"/>
                      </a:moveTo>
                      <a:lnTo>
                        <a:pt x="66" y="0"/>
                      </a:lnTo>
                    </a:path>
                  </a:pathLst>
                </a:custGeom>
                <a:noFill/>
                <a:ln w="14288" cap="flat">
                  <a:solidFill>
                    <a:srgbClr val="10253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5" name="Freeform 229"/>
                <p:cNvSpPr>
                  <a:spLocks noEditPoints="1"/>
                </p:cNvSpPr>
                <p:nvPr/>
              </p:nvSpPr>
              <p:spPr bwMode="auto">
                <a:xfrm>
                  <a:off x="24445911" y="30277536"/>
                  <a:ext cx="104775" cy="139700"/>
                </a:xfrm>
                <a:custGeom>
                  <a:avLst/>
                  <a:gdLst>
                    <a:gd name="T0" fmla="*/ 66 w 66"/>
                    <a:gd name="T1" fmla="*/ 88 h 88"/>
                    <a:gd name="T2" fmla="*/ 0 w 66"/>
                    <a:gd name="T3" fmla="*/ 0 h 88"/>
                    <a:gd name="T4" fmla="*/ 66 w 66"/>
                    <a:gd name="T5" fmla="*/ 88 h 88"/>
                    <a:gd name="T6" fmla="*/ 33 w 66"/>
                    <a:gd name="T7" fmla="*/ 0 h 88"/>
                    <a:gd name="T8" fmla="*/ 33 w 66"/>
                    <a:gd name="T9" fmla="*/ 88 h 88"/>
                    <a:gd name="T10" fmla="*/ 33 w 66"/>
                    <a:gd name="T11" fmla="*/ 0 h 88"/>
                    <a:gd name="T12" fmla="*/ 0 w 66"/>
                    <a:gd name="T13" fmla="*/ 88 h 88"/>
                    <a:gd name="T14" fmla="*/ 66 w 66"/>
                    <a:gd name="T15" fmla="*/ 0 h 88"/>
                    <a:gd name="T16" fmla="*/ 0 w 66"/>
                    <a:gd name="T17" fmla="*/ 8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8">
                      <a:moveTo>
                        <a:pt x="66" y="88"/>
                      </a:moveTo>
                      <a:lnTo>
                        <a:pt x="0" y="0"/>
                      </a:lnTo>
                      <a:lnTo>
                        <a:pt x="66" y="88"/>
                      </a:lnTo>
                      <a:close/>
                      <a:moveTo>
                        <a:pt x="33" y="0"/>
                      </a:moveTo>
                      <a:lnTo>
                        <a:pt x="33" y="88"/>
                      </a:lnTo>
                      <a:lnTo>
                        <a:pt x="33" y="0"/>
                      </a:lnTo>
                      <a:close/>
                      <a:moveTo>
                        <a:pt x="0" y="88"/>
                      </a:moveTo>
                      <a:lnTo>
                        <a:pt x="66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rgbClr val="4BAC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6" name="Freeform 230"/>
                <p:cNvSpPr>
                  <a:spLocks noEditPoints="1"/>
                </p:cNvSpPr>
                <p:nvPr/>
              </p:nvSpPr>
              <p:spPr bwMode="auto">
                <a:xfrm>
                  <a:off x="24445911" y="30277536"/>
                  <a:ext cx="104775" cy="139700"/>
                </a:xfrm>
                <a:custGeom>
                  <a:avLst/>
                  <a:gdLst>
                    <a:gd name="T0" fmla="*/ 66 w 66"/>
                    <a:gd name="T1" fmla="*/ 88 h 88"/>
                    <a:gd name="T2" fmla="*/ 0 w 66"/>
                    <a:gd name="T3" fmla="*/ 0 h 88"/>
                    <a:gd name="T4" fmla="*/ 33 w 66"/>
                    <a:gd name="T5" fmla="*/ 0 h 88"/>
                    <a:gd name="T6" fmla="*/ 33 w 66"/>
                    <a:gd name="T7" fmla="*/ 88 h 88"/>
                    <a:gd name="T8" fmla="*/ 0 w 66"/>
                    <a:gd name="T9" fmla="*/ 88 h 88"/>
                    <a:gd name="T10" fmla="*/ 66 w 66"/>
                    <a:gd name="T11" fmla="*/ 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6" h="88">
                      <a:moveTo>
                        <a:pt x="66" y="88"/>
                      </a:moveTo>
                      <a:lnTo>
                        <a:pt x="0" y="0"/>
                      </a:lnTo>
                      <a:moveTo>
                        <a:pt x="33" y="0"/>
                      </a:moveTo>
                      <a:lnTo>
                        <a:pt x="33" y="88"/>
                      </a:lnTo>
                      <a:moveTo>
                        <a:pt x="0" y="88"/>
                      </a:moveTo>
                      <a:lnTo>
                        <a:pt x="66" y="0"/>
                      </a:lnTo>
                    </a:path>
                  </a:pathLst>
                </a:custGeom>
                <a:noFill/>
                <a:ln w="14288" cap="flat">
                  <a:solidFill>
                    <a:srgbClr val="10253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8" name="Freeform 231"/>
                <p:cNvSpPr>
                  <a:spLocks noEditPoints="1"/>
                </p:cNvSpPr>
                <p:nvPr/>
              </p:nvSpPr>
              <p:spPr bwMode="auto">
                <a:xfrm>
                  <a:off x="25731786" y="30114023"/>
                  <a:ext cx="103187" cy="139700"/>
                </a:xfrm>
                <a:custGeom>
                  <a:avLst/>
                  <a:gdLst>
                    <a:gd name="T0" fmla="*/ 65 w 65"/>
                    <a:gd name="T1" fmla="*/ 88 h 88"/>
                    <a:gd name="T2" fmla="*/ 0 w 65"/>
                    <a:gd name="T3" fmla="*/ 0 h 88"/>
                    <a:gd name="T4" fmla="*/ 65 w 65"/>
                    <a:gd name="T5" fmla="*/ 88 h 88"/>
                    <a:gd name="T6" fmla="*/ 33 w 65"/>
                    <a:gd name="T7" fmla="*/ 0 h 88"/>
                    <a:gd name="T8" fmla="*/ 33 w 65"/>
                    <a:gd name="T9" fmla="*/ 88 h 88"/>
                    <a:gd name="T10" fmla="*/ 33 w 65"/>
                    <a:gd name="T11" fmla="*/ 0 h 88"/>
                    <a:gd name="T12" fmla="*/ 0 w 65"/>
                    <a:gd name="T13" fmla="*/ 88 h 88"/>
                    <a:gd name="T14" fmla="*/ 65 w 65"/>
                    <a:gd name="T15" fmla="*/ 0 h 88"/>
                    <a:gd name="T16" fmla="*/ 0 w 65"/>
                    <a:gd name="T17" fmla="*/ 8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5" h="88">
                      <a:moveTo>
                        <a:pt x="65" y="88"/>
                      </a:moveTo>
                      <a:lnTo>
                        <a:pt x="0" y="0"/>
                      </a:lnTo>
                      <a:lnTo>
                        <a:pt x="65" y="88"/>
                      </a:lnTo>
                      <a:close/>
                      <a:moveTo>
                        <a:pt x="33" y="0"/>
                      </a:moveTo>
                      <a:lnTo>
                        <a:pt x="33" y="88"/>
                      </a:lnTo>
                      <a:lnTo>
                        <a:pt x="33" y="0"/>
                      </a:lnTo>
                      <a:close/>
                      <a:moveTo>
                        <a:pt x="0" y="88"/>
                      </a:moveTo>
                      <a:lnTo>
                        <a:pt x="65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rgbClr val="4BAC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65" name="Freeform 232"/>
                <p:cNvSpPr>
                  <a:spLocks noEditPoints="1"/>
                </p:cNvSpPr>
                <p:nvPr/>
              </p:nvSpPr>
              <p:spPr bwMode="auto">
                <a:xfrm>
                  <a:off x="25731786" y="30114023"/>
                  <a:ext cx="103187" cy="139700"/>
                </a:xfrm>
                <a:custGeom>
                  <a:avLst/>
                  <a:gdLst>
                    <a:gd name="T0" fmla="*/ 65 w 65"/>
                    <a:gd name="T1" fmla="*/ 88 h 88"/>
                    <a:gd name="T2" fmla="*/ 0 w 65"/>
                    <a:gd name="T3" fmla="*/ 0 h 88"/>
                    <a:gd name="T4" fmla="*/ 33 w 65"/>
                    <a:gd name="T5" fmla="*/ 0 h 88"/>
                    <a:gd name="T6" fmla="*/ 33 w 65"/>
                    <a:gd name="T7" fmla="*/ 88 h 88"/>
                    <a:gd name="T8" fmla="*/ 0 w 65"/>
                    <a:gd name="T9" fmla="*/ 88 h 88"/>
                    <a:gd name="T10" fmla="*/ 65 w 65"/>
                    <a:gd name="T11" fmla="*/ 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88">
                      <a:moveTo>
                        <a:pt x="65" y="88"/>
                      </a:moveTo>
                      <a:lnTo>
                        <a:pt x="0" y="0"/>
                      </a:lnTo>
                      <a:moveTo>
                        <a:pt x="33" y="0"/>
                      </a:moveTo>
                      <a:lnTo>
                        <a:pt x="33" y="88"/>
                      </a:lnTo>
                      <a:moveTo>
                        <a:pt x="0" y="88"/>
                      </a:moveTo>
                      <a:lnTo>
                        <a:pt x="65" y="0"/>
                      </a:lnTo>
                    </a:path>
                  </a:pathLst>
                </a:custGeom>
                <a:noFill/>
                <a:ln w="14288" cap="flat">
                  <a:solidFill>
                    <a:srgbClr val="10253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66" name="Freeform 233"/>
                <p:cNvSpPr>
                  <a:spLocks noEditPoints="1"/>
                </p:cNvSpPr>
                <p:nvPr/>
              </p:nvSpPr>
              <p:spPr bwMode="auto">
                <a:xfrm>
                  <a:off x="27014486" y="29966386"/>
                  <a:ext cx="103187" cy="139700"/>
                </a:xfrm>
                <a:custGeom>
                  <a:avLst/>
                  <a:gdLst>
                    <a:gd name="T0" fmla="*/ 65 w 65"/>
                    <a:gd name="T1" fmla="*/ 88 h 88"/>
                    <a:gd name="T2" fmla="*/ 0 w 65"/>
                    <a:gd name="T3" fmla="*/ 0 h 88"/>
                    <a:gd name="T4" fmla="*/ 65 w 65"/>
                    <a:gd name="T5" fmla="*/ 88 h 88"/>
                    <a:gd name="T6" fmla="*/ 33 w 65"/>
                    <a:gd name="T7" fmla="*/ 0 h 88"/>
                    <a:gd name="T8" fmla="*/ 33 w 65"/>
                    <a:gd name="T9" fmla="*/ 88 h 88"/>
                    <a:gd name="T10" fmla="*/ 33 w 65"/>
                    <a:gd name="T11" fmla="*/ 0 h 88"/>
                    <a:gd name="T12" fmla="*/ 0 w 65"/>
                    <a:gd name="T13" fmla="*/ 88 h 88"/>
                    <a:gd name="T14" fmla="*/ 65 w 65"/>
                    <a:gd name="T15" fmla="*/ 0 h 88"/>
                    <a:gd name="T16" fmla="*/ 0 w 65"/>
                    <a:gd name="T17" fmla="*/ 8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5" h="88">
                      <a:moveTo>
                        <a:pt x="65" y="88"/>
                      </a:moveTo>
                      <a:lnTo>
                        <a:pt x="0" y="0"/>
                      </a:lnTo>
                      <a:lnTo>
                        <a:pt x="65" y="88"/>
                      </a:lnTo>
                      <a:close/>
                      <a:moveTo>
                        <a:pt x="33" y="0"/>
                      </a:moveTo>
                      <a:lnTo>
                        <a:pt x="33" y="88"/>
                      </a:lnTo>
                      <a:lnTo>
                        <a:pt x="33" y="0"/>
                      </a:lnTo>
                      <a:close/>
                      <a:moveTo>
                        <a:pt x="0" y="88"/>
                      </a:moveTo>
                      <a:lnTo>
                        <a:pt x="65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rgbClr val="4BAC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67" name="Freeform 234"/>
                <p:cNvSpPr>
                  <a:spLocks noEditPoints="1"/>
                </p:cNvSpPr>
                <p:nvPr/>
              </p:nvSpPr>
              <p:spPr bwMode="auto">
                <a:xfrm>
                  <a:off x="27014486" y="29966386"/>
                  <a:ext cx="103187" cy="139700"/>
                </a:xfrm>
                <a:custGeom>
                  <a:avLst/>
                  <a:gdLst>
                    <a:gd name="T0" fmla="*/ 65 w 65"/>
                    <a:gd name="T1" fmla="*/ 88 h 88"/>
                    <a:gd name="T2" fmla="*/ 0 w 65"/>
                    <a:gd name="T3" fmla="*/ 0 h 88"/>
                    <a:gd name="T4" fmla="*/ 33 w 65"/>
                    <a:gd name="T5" fmla="*/ 0 h 88"/>
                    <a:gd name="T6" fmla="*/ 33 w 65"/>
                    <a:gd name="T7" fmla="*/ 88 h 88"/>
                    <a:gd name="T8" fmla="*/ 0 w 65"/>
                    <a:gd name="T9" fmla="*/ 88 h 88"/>
                    <a:gd name="T10" fmla="*/ 65 w 65"/>
                    <a:gd name="T11" fmla="*/ 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88">
                      <a:moveTo>
                        <a:pt x="65" y="88"/>
                      </a:moveTo>
                      <a:lnTo>
                        <a:pt x="0" y="0"/>
                      </a:lnTo>
                      <a:moveTo>
                        <a:pt x="33" y="0"/>
                      </a:moveTo>
                      <a:lnTo>
                        <a:pt x="33" y="88"/>
                      </a:lnTo>
                      <a:moveTo>
                        <a:pt x="0" y="88"/>
                      </a:moveTo>
                      <a:lnTo>
                        <a:pt x="65" y="0"/>
                      </a:lnTo>
                    </a:path>
                  </a:pathLst>
                </a:custGeom>
                <a:noFill/>
                <a:ln w="14288" cap="flat">
                  <a:solidFill>
                    <a:srgbClr val="10253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5" name="Rectangle 235"/>
                <p:cNvSpPr>
                  <a:spLocks noChangeArrowheads="1"/>
                </p:cNvSpPr>
                <p:nvPr/>
              </p:nvSpPr>
              <p:spPr bwMode="auto">
                <a:xfrm>
                  <a:off x="21335998" y="29642536"/>
                  <a:ext cx="542925" cy="369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12.9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1799" name="Rectangle 236"/>
                <p:cNvSpPr>
                  <a:spLocks noChangeArrowheads="1"/>
                </p:cNvSpPr>
                <p:nvPr/>
              </p:nvSpPr>
              <p:spPr bwMode="auto">
                <a:xfrm>
                  <a:off x="27203398" y="29642536"/>
                  <a:ext cx="542925" cy="369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14.5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3168" name="Rectangle 237"/>
                <p:cNvSpPr>
                  <a:spLocks noChangeArrowheads="1"/>
                </p:cNvSpPr>
                <p:nvPr/>
              </p:nvSpPr>
              <p:spPr bwMode="auto">
                <a:xfrm>
                  <a:off x="21335998" y="29032936"/>
                  <a:ext cx="542925" cy="369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17.6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3169" name="Rectangle 238"/>
                <p:cNvSpPr>
                  <a:spLocks noChangeArrowheads="1"/>
                </p:cNvSpPr>
                <p:nvPr/>
              </p:nvSpPr>
              <p:spPr bwMode="auto">
                <a:xfrm>
                  <a:off x="27127198" y="28956736"/>
                  <a:ext cx="542925" cy="369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19.8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3170" name="Rectangle 239"/>
                <p:cNvSpPr>
                  <a:spLocks noChangeArrowheads="1"/>
                </p:cNvSpPr>
                <p:nvPr/>
              </p:nvSpPr>
              <p:spPr bwMode="auto">
                <a:xfrm>
                  <a:off x="21412198" y="29947336"/>
                  <a:ext cx="387350" cy="369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9.2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3171" name="Rectangle 240"/>
                <p:cNvSpPr>
                  <a:spLocks noChangeArrowheads="1"/>
                </p:cNvSpPr>
                <p:nvPr/>
              </p:nvSpPr>
              <p:spPr bwMode="auto">
                <a:xfrm>
                  <a:off x="27193873" y="30328336"/>
                  <a:ext cx="542925" cy="369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10.5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3172" name="Rectangle 241"/>
                <p:cNvSpPr>
                  <a:spLocks noChangeArrowheads="1"/>
                </p:cNvSpPr>
                <p:nvPr/>
              </p:nvSpPr>
              <p:spPr bwMode="auto">
                <a:xfrm>
                  <a:off x="27127198" y="29337736"/>
                  <a:ext cx="542925" cy="369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15.9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3173" name="Rectangle 242"/>
                <p:cNvSpPr>
                  <a:spLocks noChangeArrowheads="1"/>
                </p:cNvSpPr>
                <p:nvPr/>
              </p:nvSpPr>
              <p:spPr bwMode="auto">
                <a:xfrm>
                  <a:off x="21412198" y="30393423"/>
                  <a:ext cx="387350" cy="369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7.4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3174" name="Rectangle 243"/>
                <p:cNvSpPr>
                  <a:spLocks noChangeArrowheads="1"/>
                </p:cNvSpPr>
                <p:nvPr/>
              </p:nvSpPr>
              <p:spPr bwMode="auto">
                <a:xfrm>
                  <a:off x="27193873" y="29882248"/>
                  <a:ext cx="542925" cy="369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12.4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3175" name="Rectangle 244"/>
                <p:cNvSpPr>
                  <a:spLocks noChangeArrowheads="1"/>
                </p:cNvSpPr>
                <p:nvPr/>
              </p:nvSpPr>
              <p:spPr bwMode="auto">
                <a:xfrm>
                  <a:off x="20964523" y="31115736"/>
                  <a:ext cx="155575" cy="369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0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3176" name="Rectangle 245"/>
                <p:cNvSpPr>
                  <a:spLocks noChangeArrowheads="1"/>
                </p:cNvSpPr>
                <p:nvPr/>
              </p:nvSpPr>
              <p:spPr bwMode="auto">
                <a:xfrm>
                  <a:off x="20888323" y="30139423"/>
                  <a:ext cx="311150" cy="369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10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3177" name="Rectangle 246"/>
                <p:cNvSpPr>
                  <a:spLocks noChangeArrowheads="1"/>
                </p:cNvSpPr>
                <p:nvPr/>
              </p:nvSpPr>
              <p:spPr bwMode="auto">
                <a:xfrm>
                  <a:off x="20888323" y="29164698"/>
                  <a:ext cx="311150" cy="369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20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3178" name="Rectangle 247"/>
                <p:cNvSpPr>
                  <a:spLocks noChangeArrowheads="1"/>
                </p:cNvSpPr>
                <p:nvPr/>
              </p:nvSpPr>
              <p:spPr bwMode="auto">
                <a:xfrm>
                  <a:off x="20888323" y="28188386"/>
                  <a:ext cx="311150" cy="369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30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3179" name="Rectangle 248"/>
                <p:cNvSpPr>
                  <a:spLocks noChangeArrowheads="1"/>
                </p:cNvSpPr>
                <p:nvPr/>
              </p:nvSpPr>
              <p:spPr bwMode="auto">
                <a:xfrm>
                  <a:off x="20888323" y="27212073"/>
                  <a:ext cx="311150" cy="369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40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3180" name="Rectangle 249"/>
                <p:cNvSpPr>
                  <a:spLocks noChangeArrowheads="1"/>
                </p:cNvSpPr>
                <p:nvPr/>
              </p:nvSpPr>
              <p:spPr bwMode="auto">
                <a:xfrm>
                  <a:off x="20888323" y="26237348"/>
                  <a:ext cx="311150" cy="369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50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3181" name="Rectangle 250"/>
                <p:cNvSpPr>
                  <a:spLocks noChangeArrowheads="1"/>
                </p:cNvSpPr>
                <p:nvPr/>
              </p:nvSpPr>
              <p:spPr bwMode="auto">
                <a:xfrm>
                  <a:off x="21782086" y="31377673"/>
                  <a:ext cx="622300" cy="369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2008</a:t>
                  </a:r>
                  <a:endParaRPr kumimoji="0" lang="en-US" alt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3182" name="Rectangle 251"/>
                <p:cNvSpPr>
                  <a:spLocks noChangeArrowheads="1"/>
                </p:cNvSpPr>
                <p:nvPr/>
              </p:nvSpPr>
              <p:spPr bwMode="auto">
                <a:xfrm>
                  <a:off x="23066373" y="31377673"/>
                  <a:ext cx="622300" cy="369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2009</a:t>
                  </a:r>
                  <a:endParaRPr kumimoji="0" lang="en-US" alt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3185" name="Rectangle 252"/>
                <p:cNvSpPr>
                  <a:spLocks noChangeArrowheads="1"/>
                </p:cNvSpPr>
                <p:nvPr/>
              </p:nvSpPr>
              <p:spPr bwMode="auto">
                <a:xfrm>
                  <a:off x="24349073" y="31377673"/>
                  <a:ext cx="622300" cy="369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2010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3196" name="Rectangle 253"/>
                <p:cNvSpPr>
                  <a:spLocks noChangeArrowheads="1"/>
                </p:cNvSpPr>
                <p:nvPr/>
              </p:nvSpPr>
              <p:spPr bwMode="auto">
                <a:xfrm>
                  <a:off x="25633361" y="31377673"/>
                  <a:ext cx="622300" cy="369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2011</a:t>
                  </a:r>
                  <a:endParaRPr kumimoji="0" lang="en-US" alt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3197" name="Rectangle 254"/>
                <p:cNvSpPr>
                  <a:spLocks noChangeArrowheads="1"/>
                </p:cNvSpPr>
                <p:nvPr/>
              </p:nvSpPr>
              <p:spPr bwMode="auto">
                <a:xfrm>
                  <a:off x="26916061" y="31377673"/>
                  <a:ext cx="622300" cy="369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2012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pic>
              <p:nvPicPr>
                <p:cNvPr id="3252" name="Picture 286"/>
                <p:cNvPicPr>
                  <a:picLocks noChangeAspect="1" noChangeArrowheads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886023" y="27910573"/>
                  <a:ext cx="6350" cy="79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54" name="Picture 288"/>
                <p:cNvPicPr>
                  <a:picLocks noChangeAspect="1" noChangeArrowheads="1"/>
                </p:cNvPicPr>
                <p:nvPr/>
              </p:nvPicPr>
              <p:blipFill>
                <a:blip r:embed="rId5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886023" y="28174098"/>
                  <a:ext cx="6350" cy="79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94" name="Group 320"/>
              <p:cNvGrpSpPr>
                <a:grpSpLocks/>
              </p:cNvGrpSpPr>
              <p:nvPr/>
            </p:nvGrpSpPr>
            <p:grpSpPr bwMode="auto">
              <a:xfrm>
                <a:off x="29747341" y="24307931"/>
                <a:ext cx="9343259" cy="7315200"/>
                <a:chOff x="18480" y="16320"/>
                <a:chExt cx="5270" cy="4032"/>
              </a:xfrm>
            </p:grpSpPr>
            <p:sp>
              <p:nvSpPr>
                <p:cNvPr id="595" name="AutoShape 319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8566" y="16320"/>
                  <a:ext cx="5184" cy="40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8" name="Freeform 323"/>
                <p:cNvSpPr>
                  <a:spLocks noEditPoints="1"/>
                </p:cNvSpPr>
                <p:nvPr/>
              </p:nvSpPr>
              <p:spPr bwMode="auto">
                <a:xfrm>
                  <a:off x="18854" y="16695"/>
                  <a:ext cx="3944" cy="2490"/>
                </a:xfrm>
                <a:custGeom>
                  <a:avLst/>
                  <a:gdLst>
                    <a:gd name="T0" fmla="*/ 0 w 3944"/>
                    <a:gd name="T1" fmla="*/ 2481 h 2490"/>
                    <a:gd name="T2" fmla="*/ 3944 w 3944"/>
                    <a:gd name="T3" fmla="*/ 2481 h 2490"/>
                    <a:gd name="T4" fmla="*/ 3944 w 3944"/>
                    <a:gd name="T5" fmla="*/ 2490 h 2490"/>
                    <a:gd name="T6" fmla="*/ 0 w 3944"/>
                    <a:gd name="T7" fmla="*/ 2490 h 2490"/>
                    <a:gd name="T8" fmla="*/ 0 w 3944"/>
                    <a:gd name="T9" fmla="*/ 2481 h 2490"/>
                    <a:gd name="T10" fmla="*/ 0 w 3944"/>
                    <a:gd name="T11" fmla="*/ 1861 h 2490"/>
                    <a:gd name="T12" fmla="*/ 3944 w 3944"/>
                    <a:gd name="T13" fmla="*/ 1861 h 2490"/>
                    <a:gd name="T14" fmla="*/ 3944 w 3944"/>
                    <a:gd name="T15" fmla="*/ 1870 h 2490"/>
                    <a:gd name="T16" fmla="*/ 0 w 3944"/>
                    <a:gd name="T17" fmla="*/ 1870 h 2490"/>
                    <a:gd name="T18" fmla="*/ 0 w 3944"/>
                    <a:gd name="T19" fmla="*/ 1861 h 2490"/>
                    <a:gd name="T20" fmla="*/ 0 w 3944"/>
                    <a:gd name="T21" fmla="*/ 1240 h 2490"/>
                    <a:gd name="T22" fmla="*/ 3944 w 3944"/>
                    <a:gd name="T23" fmla="*/ 1240 h 2490"/>
                    <a:gd name="T24" fmla="*/ 3944 w 3944"/>
                    <a:gd name="T25" fmla="*/ 1249 h 2490"/>
                    <a:gd name="T26" fmla="*/ 0 w 3944"/>
                    <a:gd name="T27" fmla="*/ 1249 h 2490"/>
                    <a:gd name="T28" fmla="*/ 0 w 3944"/>
                    <a:gd name="T29" fmla="*/ 1240 h 2490"/>
                    <a:gd name="T30" fmla="*/ 0 w 3944"/>
                    <a:gd name="T31" fmla="*/ 621 h 2490"/>
                    <a:gd name="T32" fmla="*/ 3944 w 3944"/>
                    <a:gd name="T33" fmla="*/ 621 h 2490"/>
                    <a:gd name="T34" fmla="*/ 3944 w 3944"/>
                    <a:gd name="T35" fmla="*/ 630 h 2490"/>
                    <a:gd name="T36" fmla="*/ 0 w 3944"/>
                    <a:gd name="T37" fmla="*/ 630 h 2490"/>
                    <a:gd name="T38" fmla="*/ 0 w 3944"/>
                    <a:gd name="T39" fmla="*/ 621 h 2490"/>
                    <a:gd name="T40" fmla="*/ 0 w 3944"/>
                    <a:gd name="T41" fmla="*/ 0 h 2490"/>
                    <a:gd name="T42" fmla="*/ 3944 w 3944"/>
                    <a:gd name="T43" fmla="*/ 0 h 2490"/>
                    <a:gd name="T44" fmla="*/ 3944 w 3944"/>
                    <a:gd name="T45" fmla="*/ 9 h 2490"/>
                    <a:gd name="T46" fmla="*/ 0 w 3944"/>
                    <a:gd name="T47" fmla="*/ 9 h 2490"/>
                    <a:gd name="T48" fmla="*/ 0 w 3944"/>
                    <a:gd name="T49" fmla="*/ 0 h 2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944" h="2490">
                      <a:moveTo>
                        <a:pt x="0" y="2481"/>
                      </a:moveTo>
                      <a:lnTo>
                        <a:pt x="3944" y="2481"/>
                      </a:lnTo>
                      <a:lnTo>
                        <a:pt x="3944" y="2490"/>
                      </a:lnTo>
                      <a:lnTo>
                        <a:pt x="0" y="2490"/>
                      </a:lnTo>
                      <a:lnTo>
                        <a:pt x="0" y="2481"/>
                      </a:lnTo>
                      <a:close/>
                      <a:moveTo>
                        <a:pt x="0" y="1861"/>
                      </a:moveTo>
                      <a:lnTo>
                        <a:pt x="3944" y="1861"/>
                      </a:lnTo>
                      <a:lnTo>
                        <a:pt x="3944" y="1870"/>
                      </a:lnTo>
                      <a:lnTo>
                        <a:pt x="0" y="1870"/>
                      </a:lnTo>
                      <a:lnTo>
                        <a:pt x="0" y="1861"/>
                      </a:lnTo>
                      <a:close/>
                      <a:moveTo>
                        <a:pt x="0" y="1240"/>
                      </a:moveTo>
                      <a:lnTo>
                        <a:pt x="3944" y="1240"/>
                      </a:lnTo>
                      <a:lnTo>
                        <a:pt x="3944" y="1249"/>
                      </a:lnTo>
                      <a:lnTo>
                        <a:pt x="0" y="1249"/>
                      </a:lnTo>
                      <a:lnTo>
                        <a:pt x="0" y="1240"/>
                      </a:lnTo>
                      <a:close/>
                      <a:moveTo>
                        <a:pt x="0" y="621"/>
                      </a:moveTo>
                      <a:lnTo>
                        <a:pt x="3944" y="621"/>
                      </a:lnTo>
                      <a:lnTo>
                        <a:pt x="3944" y="630"/>
                      </a:lnTo>
                      <a:lnTo>
                        <a:pt x="0" y="630"/>
                      </a:lnTo>
                      <a:lnTo>
                        <a:pt x="0" y="621"/>
                      </a:lnTo>
                      <a:close/>
                      <a:moveTo>
                        <a:pt x="0" y="0"/>
                      </a:moveTo>
                      <a:lnTo>
                        <a:pt x="3944" y="0"/>
                      </a:lnTo>
                      <a:lnTo>
                        <a:pt x="3944" y="9"/>
                      </a:lnTo>
                      <a:lnTo>
                        <a:pt x="0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68686"/>
                </a:solidFill>
                <a:ln w="1588" cap="flat">
                  <a:solidFill>
                    <a:srgbClr val="868686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9" name="Rectangle 324"/>
                <p:cNvSpPr>
                  <a:spLocks noChangeArrowheads="1"/>
                </p:cNvSpPr>
                <p:nvPr/>
              </p:nvSpPr>
              <p:spPr bwMode="auto">
                <a:xfrm>
                  <a:off x="18791" y="16699"/>
                  <a:ext cx="7" cy="3102"/>
                </a:xfrm>
                <a:prstGeom prst="rect">
                  <a:avLst/>
                </a:prstGeom>
                <a:solidFill>
                  <a:srgbClr val="868686"/>
                </a:solidFill>
                <a:ln w="1588" cap="flat">
                  <a:solidFill>
                    <a:srgbClr val="868686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0" name="Freeform 325"/>
                <p:cNvSpPr>
                  <a:spLocks noEditPoints="1"/>
                </p:cNvSpPr>
                <p:nvPr/>
              </p:nvSpPr>
              <p:spPr bwMode="auto">
                <a:xfrm>
                  <a:off x="18765" y="16695"/>
                  <a:ext cx="29" cy="3111"/>
                </a:xfrm>
                <a:custGeom>
                  <a:avLst/>
                  <a:gdLst>
                    <a:gd name="T0" fmla="*/ 0 w 29"/>
                    <a:gd name="T1" fmla="*/ 3102 h 3111"/>
                    <a:gd name="T2" fmla="*/ 29 w 29"/>
                    <a:gd name="T3" fmla="*/ 3102 h 3111"/>
                    <a:gd name="T4" fmla="*/ 29 w 29"/>
                    <a:gd name="T5" fmla="*/ 3111 h 3111"/>
                    <a:gd name="T6" fmla="*/ 0 w 29"/>
                    <a:gd name="T7" fmla="*/ 3111 h 3111"/>
                    <a:gd name="T8" fmla="*/ 0 w 29"/>
                    <a:gd name="T9" fmla="*/ 3102 h 3111"/>
                    <a:gd name="T10" fmla="*/ 0 w 29"/>
                    <a:gd name="T11" fmla="*/ 2481 h 3111"/>
                    <a:gd name="T12" fmla="*/ 29 w 29"/>
                    <a:gd name="T13" fmla="*/ 2481 h 3111"/>
                    <a:gd name="T14" fmla="*/ 29 w 29"/>
                    <a:gd name="T15" fmla="*/ 2490 h 3111"/>
                    <a:gd name="T16" fmla="*/ 0 w 29"/>
                    <a:gd name="T17" fmla="*/ 2490 h 3111"/>
                    <a:gd name="T18" fmla="*/ 0 w 29"/>
                    <a:gd name="T19" fmla="*/ 2481 h 3111"/>
                    <a:gd name="T20" fmla="*/ 0 w 29"/>
                    <a:gd name="T21" fmla="*/ 1861 h 3111"/>
                    <a:gd name="T22" fmla="*/ 29 w 29"/>
                    <a:gd name="T23" fmla="*/ 1861 h 3111"/>
                    <a:gd name="T24" fmla="*/ 29 w 29"/>
                    <a:gd name="T25" fmla="*/ 1870 h 3111"/>
                    <a:gd name="T26" fmla="*/ 0 w 29"/>
                    <a:gd name="T27" fmla="*/ 1870 h 3111"/>
                    <a:gd name="T28" fmla="*/ 0 w 29"/>
                    <a:gd name="T29" fmla="*/ 1861 h 3111"/>
                    <a:gd name="T30" fmla="*/ 0 w 29"/>
                    <a:gd name="T31" fmla="*/ 1240 h 3111"/>
                    <a:gd name="T32" fmla="*/ 29 w 29"/>
                    <a:gd name="T33" fmla="*/ 1240 h 3111"/>
                    <a:gd name="T34" fmla="*/ 29 w 29"/>
                    <a:gd name="T35" fmla="*/ 1249 h 3111"/>
                    <a:gd name="T36" fmla="*/ 0 w 29"/>
                    <a:gd name="T37" fmla="*/ 1249 h 3111"/>
                    <a:gd name="T38" fmla="*/ 0 w 29"/>
                    <a:gd name="T39" fmla="*/ 1240 h 3111"/>
                    <a:gd name="T40" fmla="*/ 0 w 29"/>
                    <a:gd name="T41" fmla="*/ 621 h 3111"/>
                    <a:gd name="T42" fmla="*/ 29 w 29"/>
                    <a:gd name="T43" fmla="*/ 621 h 3111"/>
                    <a:gd name="T44" fmla="*/ 29 w 29"/>
                    <a:gd name="T45" fmla="*/ 630 h 3111"/>
                    <a:gd name="T46" fmla="*/ 0 w 29"/>
                    <a:gd name="T47" fmla="*/ 630 h 3111"/>
                    <a:gd name="T48" fmla="*/ 0 w 29"/>
                    <a:gd name="T49" fmla="*/ 621 h 3111"/>
                    <a:gd name="T50" fmla="*/ 0 w 29"/>
                    <a:gd name="T51" fmla="*/ 0 h 3111"/>
                    <a:gd name="T52" fmla="*/ 29 w 29"/>
                    <a:gd name="T53" fmla="*/ 0 h 3111"/>
                    <a:gd name="T54" fmla="*/ 29 w 29"/>
                    <a:gd name="T55" fmla="*/ 9 h 3111"/>
                    <a:gd name="T56" fmla="*/ 0 w 29"/>
                    <a:gd name="T57" fmla="*/ 9 h 3111"/>
                    <a:gd name="T58" fmla="*/ 0 w 29"/>
                    <a:gd name="T59" fmla="*/ 0 h 3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9" h="3111">
                      <a:moveTo>
                        <a:pt x="0" y="3102"/>
                      </a:moveTo>
                      <a:lnTo>
                        <a:pt x="29" y="3102"/>
                      </a:lnTo>
                      <a:lnTo>
                        <a:pt x="29" y="3111"/>
                      </a:lnTo>
                      <a:lnTo>
                        <a:pt x="0" y="3111"/>
                      </a:lnTo>
                      <a:lnTo>
                        <a:pt x="0" y="3102"/>
                      </a:lnTo>
                      <a:close/>
                      <a:moveTo>
                        <a:pt x="0" y="2481"/>
                      </a:moveTo>
                      <a:lnTo>
                        <a:pt x="29" y="2481"/>
                      </a:lnTo>
                      <a:lnTo>
                        <a:pt x="29" y="2490"/>
                      </a:lnTo>
                      <a:lnTo>
                        <a:pt x="0" y="2490"/>
                      </a:lnTo>
                      <a:lnTo>
                        <a:pt x="0" y="2481"/>
                      </a:lnTo>
                      <a:close/>
                      <a:moveTo>
                        <a:pt x="0" y="1861"/>
                      </a:moveTo>
                      <a:lnTo>
                        <a:pt x="29" y="1861"/>
                      </a:lnTo>
                      <a:lnTo>
                        <a:pt x="29" y="1870"/>
                      </a:lnTo>
                      <a:lnTo>
                        <a:pt x="0" y="1870"/>
                      </a:lnTo>
                      <a:lnTo>
                        <a:pt x="0" y="1861"/>
                      </a:lnTo>
                      <a:close/>
                      <a:moveTo>
                        <a:pt x="0" y="1240"/>
                      </a:moveTo>
                      <a:lnTo>
                        <a:pt x="29" y="1240"/>
                      </a:lnTo>
                      <a:lnTo>
                        <a:pt x="29" y="1249"/>
                      </a:lnTo>
                      <a:lnTo>
                        <a:pt x="0" y="1249"/>
                      </a:lnTo>
                      <a:lnTo>
                        <a:pt x="0" y="1240"/>
                      </a:lnTo>
                      <a:close/>
                      <a:moveTo>
                        <a:pt x="0" y="621"/>
                      </a:moveTo>
                      <a:lnTo>
                        <a:pt x="29" y="621"/>
                      </a:lnTo>
                      <a:lnTo>
                        <a:pt x="29" y="630"/>
                      </a:lnTo>
                      <a:lnTo>
                        <a:pt x="0" y="630"/>
                      </a:lnTo>
                      <a:lnTo>
                        <a:pt x="0" y="621"/>
                      </a:lnTo>
                      <a:close/>
                      <a:moveTo>
                        <a:pt x="0" y="0"/>
                      </a:moveTo>
                      <a:lnTo>
                        <a:pt x="29" y="0"/>
                      </a:lnTo>
                      <a:lnTo>
                        <a:pt x="29" y="9"/>
                      </a:lnTo>
                      <a:lnTo>
                        <a:pt x="0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68686"/>
                </a:solidFill>
                <a:ln w="1588" cap="flat">
                  <a:solidFill>
                    <a:srgbClr val="868686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1" name="Rectangle 326"/>
                <p:cNvSpPr>
                  <a:spLocks noChangeArrowheads="1"/>
                </p:cNvSpPr>
                <p:nvPr/>
              </p:nvSpPr>
              <p:spPr bwMode="auto">
                <a:xfrm>
                  <a:off x="18794" y="19797"/>
                  <a:ext cx="3944" cy="9"/>
                </a:xfrm>
                <a:prstGeom prst="rect">
                  <a:avLst/>
                </a:prstGeom>
                <a:solidFill>
                  <a:srgbClr val="868686"/>
                </a:solidFill>
                <a:ln w="1588" cap="flat">
                  <a:solidFill>
                    <a:srgbClr val="868686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2" name="Freeform 327"/>
                <p:cNvSpPr>
                  <a:spLocks noEditPoints="1"/>
                </p:cNvSpPr>
                <p:nvPr/>
              </p:nvSpPr>
              <p:spPr bwMode="auto">
                <a:xfrm>
                  <a:off x="18791" y="19801"/>
                  <a:ext cx="3950" cy="39"/>
                </a:xfrm>
                <a:custGeom>
                  <a:avLst/>
                  <a:gdLst>
                    <a:gd name="T0" fmla="*/ 7 w 3950"/>
                    <a:gd name="T1" fmla="*/ 0 h 39"/>
                    <a:gd name="T2" fmla="*/ 7 w 3950"/>
                    <a:gd name="T3" fmla="*/ 39 h 39"/>
                    <a:gd name="T4" fmla="*/ 0 w 3950"/>
                    <a:gd name="T5" fmla="*/ 39 h 39"/>
                    <a:gd name="T6" fmla="*/ 0 w 3950"/>
                    <a:gd name="T7" fmla="*/ 0 h 39"/>
                    <a:gd name="T8" fmla="*/ 7 w 3950"/>
                    <a:gd name="T9" fmla="*/ 0 h 39"/>
                    <a:gd name="T10" fmla="*/ 796 w 3950"/>
                    <a:gd name="T11" fmla="*/ 0 h 39"/>
                    <a:gd name="T12" fmla="*/ 796 w 3950"/>
                    <a:gd name="T13" fmla="*/ 39 h 39"/>
                    <a:gd name="T14" fmla="*/ 789 w 3950"/>
                    <a:gd name="T15" fmla="*/ 39 h 39"/>
                    <a:gd name="T16" fmla="*/ 789 w 3950"/>
                    <a:gd name="T17" fmla="*/ 0 h 39"/>
                    <a:gd name="T18" fmla="*/ 796 w 3950"/>
                    <a:gd name="T19" fmla="*/ 0 h 39"/>
                    <a:gd name="T20" fmla="*/ 1585 w 3950"/>
                    <a:gd name="T21" fmla="*/ 0 h 39"/>
                    <a:gd name="T22" fmla="*/ 1585 w 3950"/>
                    <a:gd name="T23" fmla="*/ 39 h 39"/>
                    <a:gd name="T24" fmla="*/ 1578 w 3950"/>
                    <a:gd name="T25" fmla="*/ 39 h 39"/>
                    <a:gd name="T26" fmla="*/ 1578 w 3950"/>
                    <a:gd name="T27" fmla="*/ 0 h 39"/>
                    <a:gd name="T28" fmla="*/ 1585 w 3950"/>
                    <a:gd name="T29" fmla="*/ 0 h 39"/>
                    <a:gd name="T30" fmla="*/ 2372 w 3950"/>
                    <a:gd name="T31" fmla="*/ 0 h 39"/>
                    <a:gd name="T32" fmla="*/ 2372 w 3950"/>
                    <a:gd name="T33" fmla="*/ 39 h 39"/>
                    <a:gd name="T34" fmla="*/ 2366 w 3950"/>
                    <a:gd name="T35" fmla="*/ 39 h 39"/>
                    <a:gd name="T36" fmla="*/ 2366 w 3950"/>
                    <a:gd name="T37" fmla="*/ 0 h 39"/>
                    <a:gd name="T38" fmla="*/ 2372 w 3950"/>
                    <a:gd name="T39" fmla="*/ 0 h 39"/>
                    <a:gd name="T40" fmla="*/ 3161 w 3950"/>
                    <a:gd name="T41" fmla="*/ 0 h 39"/>
                    <a:gd name="T42" fmla="*/ 3161 w 3950"/>
                    <a:gd name="T43" fmla="*/ 39 h 39"/>
                    <a:gd name="T44" fmla="*/ 3155 w 3950"/>
                    <a:gd name="T45" fmla="*/ 39 h 39"/>
                    <a:gd name="T46" fmla="*/ 3155 w 3950"/>
                    <a:gd name="T47" fmla="*/ 0 h 39"/>
                    <a:gd name="T48" fmla="*/ 3161 w 3950"/>
                    <a:gd name="T49" fmla="*/ 0 h 39"/>
                    <a:gd name="T50" fmla="*/ 3950 w 3950"/>
                    <a:gd name="T51" fmla="*/ 0 h 39"/>
                    <a:gd name="T52" fmla="*/ 3950 w 3950"/>
                    <a:gd name="T53" fmla="*/ 39 h 39"/>
                    <a:gd name="T54" fmla="*/ 3943 w 3950"/>
                    <a:gd name="T55" fmla="*/ 39 h 39"/>
                    <a:gd name="T56" fmla="*/ 3943 w 3950"/>
                    <a:gd name="T57" fmla="*/ 0 h 39"/>
                    <a:gd name="T58" fmla="*/ 3950 w 3950"/>
                    <a:gd name="T59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950" h="39">
                      <a:moveTo>
                        <a:pt x="7" y="0"/>
                      </a:moveTo>
                      <a:lnTo>
                        <a:pt x="7" y="39"/>
                      </a:lnTo>
                      <a:lnTo>
                        <a:pt x="0" y="39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  <a:moveTo>
                        <a:pt x="796" y="0"/>
                      </a:moveTo>
                      <a:lnTo>
                        <a:pt x="796" y="39"/>
                      </a:lnTo>
                      <a:lnTo>
                        <a:pt x="789" y="39"/>
                      </a:lnTo>
                      <a:lnTo>
                        <a:pt x="789" y="0"/>
                      </a:lnTo>
                      <a:lnTo>
                        <a:pt x="796" y="0"/>
                      </a:lnTo>
                      <a:close/>
                      <a:moveTo>
                        <a:pt x="1585" y="0"/>
                      </a:moveTo>
                      <a:lnTo>
                        <a:pt x="1585" y="39"/>
                      </a:lnTo>
                      <a:lnTo>
                        <a:pt x="1578" y="39"/>
                      </a:lnTo>
                      <a:lnTo>
                        <a:pt x="1578" y="0"/>
                      </a:lnTo>
                      <a:lnTo>
                        <a:pt x="1585" y="0"/>
                      </a:lnTo>
                      <a:close/>
                      <a:moveTo>
                        <a:pt x="2372" y="0"/>
                      </a:moveTo>
                      <a:lnTo>
                        <a:pt x="2372" y="39"/>
                      </a:lnTo>
                      <a:lnTo>
                        <a:pt x="2366" y="39"/>
                      </a:lnTo>
                      <a:lnTo>
                        <a:pt x="2366" y="0"/>
                      </a:lnTo>
                      <a:lnTo>
                        <a:pt x="2372" y="0"/>
                      </a:lnTo>
                      <a:close/>
                      <a:moveTo>
                        <a:pt x="3161" y="0"/>
                      </a:moveTo>
                      <a:lnTo>
                        <a:pt x="3161" y="39"/>
                      </a:lnTo>
                      <a:lnTo>
                        <a:pt x="3155" y="39"/>
                      </a:lnTo>
                      <a:lnTo>
                        <a:pt x="3155" y="0"/>
                      </a:lnTo>
                      <a:lnTo>
                        <a:pt x="3161" y="0"/>
                      </a:lnTo>
                      <a:close/>
                      <a:moveTo>
                        <a:pt x="3950" y="0"/>
                      </a:moveTo>
                      <a:lnTo>
                        <a:pt x="3950" y="39"/>
                      </a:lnTo>
                      <a:lnTo>
                        <a:pt x="3943" y="39"/>
                      </a:lnTo>
                      <a:lnTo>
                        <a:pt x="3943" y="0"/>
                      </a:lnTo>
                      <a:lnTo>
                        <a:pt x="3950" y="0"/>
                      </a:lnTo>
                      <a:close/>
                    </a:path>
                  </a:pathLst>
                </a:custGeom>
                <a:solidFill>
                  <a:srgbClr val="868686"/>
                </a:solidFill>
                <a:ln w="1588" cap="flat">
                  <a:solidFill>
                    <a:srgbClr val="868686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3" name="Freeform 328"/>
                <p:cNvSpPr>
                  <a:spLocks/>
                </p:cNvSpPr>
                <p:nvPr/>
              </p:nvSpPr>
              <p:spPr bwMode="auto">
                <a:xfrm>
                  <a:off x="19179" y="19048"/>
                  <a:ext cx="3175" cy="238"/>
                </a:xfrm>
                <a:custGeom>
                  <a:avLst/>
                  <a:gdLst>
                    <a:gd name="T0" fmla="*/ 83 w 22503"/>
                    <a:gd name="T1" fmla="*/ 4 h 1287"/>
                    <a:gd name="T2" fmla="*/ 5667 w 22503"/>
                    <a:gd name="T3" fmla="*/ 588 h 1287"/>
                    <a:gd name="T4" fmla="*/ 11250 w 22503"/>
                    <a:gd name="T5" fmla="*/ 507 h 1287"/>
                    <a:gd name="T6" fmla="*/ 16846 w 22503"/>
                    <a:gd name="T7" fmla="*/ 676 h 1287"/>
                    <a:gd name="T8" fmla="*/ 22433 w 22503"/>
                    <a:gd name="T9" fmla="*/ 1140 h 1287"/>
                    <a:gd name="T10" fmla="*/ 22499 w 22503"/>
                    <a:gd name="T11" fmla="*/ 1217 h 1287"/>
                    <a:gd name="T12" fmla="*/ 22422 w 22503"/>
                    <a:gd name="T13" fmla="*/ 1283 h 1287"/>
                    <a:gd name="T14" fmla="*/ 16841 w 22503"/>
                    <a:gd name="T15" fmla="*/ 819 h 1287"/>
                    <a:gd name="T16" fmla="*/ 11252 w 22503"/>
                    <a:gd name="T17" fmla="*/ 651 h 1287"/>
                    <a:gd name="T18" fmla="*/ 5652 w 22503"/>
                    <a:gd name="T19" fmla="*/ 731 h 1287"/>
                    <a:gd name="T20" fmla="*/ 68 w 22503"/>
                    <a:gd name="T21" fmla="*/ 147 h 1287"/>
                    <a:gd name="T22" fmla="*/ 4 w 22503"/>
                    <a:gd name="T23" fmla="*/ 68 h 1287"/>
                    <a:gd name="T24" fmla="*/ 83 w 22503"/>
                    <a:gd name="T25" fmla="*/ 4 h 1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503" h="1287">
                      <a:moveTo>
                        <a:pt x="83" y="4"/>
                      </a:moveTo>
                      <a:lnTo>
                        <a:pt x="5667" y="588"/>
                      </a:lnTo>
                      <a:lnTo>
                        <a:pt x="11250" y="507"/>
                      </a:lnTo>
                      <a:lnTo>
                        <a:pt x="16846" y="676"/>
                      </a:lnTo>
                      <a:lnTo>
                        <a:pt x="22433" y="1140"/>
                      </a:lnTo>
                      <a:cubicBezTo>
                        <a:pt x="22473" y="1143"/>
                        <a:pt x="22503" y="1178"/>
                        <a:pt x="22499" y="1217"/>
                      </a:cubicBezTo>
                      <a:cubicBezTo>
                        <a:pt x="22496" y="1257"/>
                        <a:pt x="22461" y="1287"/>
                        <a:pt x="22422" y="1283"/>
                      </a:cubicBezTo>
                      <a:lnTo>
                        <a:pt x="16841" y="819"/>
                      </a:lnTo>
                      <a:lnTo>
                        <a:pt x="11252" y="651"/>
                      </a:lnTo>
                      <a:lnTo>
                        <a:pt x="5652" y="731"/>
                      </a:lnTo>
                      <a:lnTo>
                        <a:pt x="68" y="147"/>
                      </a:lnTo>
                      <a:cubicBezTo>
                        <a:pt x="28" y="143"/>
                        <a:pt x="0" y="108"/>
                        <a:pt x="4" y="68"/>
                      </a:cubicBezTo>
                      <a:cubicBezTo>
                        <a:pt x="8" y="28"/>
                        <a:pt x="43" y="0"/>
                        <a:pt x="83" y="4"/>
                      </a:cubicBezTo>
                      <a:close/>
                    </a:path>
                  </a:pathLst>
                </a:custGeom>
                <a:solidFill>
                  <a:srgbClr val="558ED5"/>
                </a:solidFill>
                <a:ln w="1588" cap="flat">
                  <a:solidFill>
                    <a:srgbClr val="558ED5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4" name="Freeform 329"/>
                <p:cNvSpPr>
                  <a:spLocks/>
                </p:cNvSpPr>
                <p:nvPr/>
              </p:nvSpPr>
              <p:spPr bwMode="auto">
                <a:xfrm>
                  <a:off x="19156" y="19019"/>
                  <a:ext cx="65" cy="86"/>
                </a:xfrm>
                <a:custGeom>
                  <a:avLst/>
                  <a:gdLst>
                    <a:gd name="T0" fmla="*/ 32 w 65"/>
                    <a:gd name="T1" fmla="*/ 0 h 86"/>
                    <a:gd name="T2" fmla="*/ 65 w 65"/>
                    <a:gd name="T3" fmla="*/ 43 h 86"/>
                    <a:gd name="T4" fmla="*/ 32 w 65"/>
                    <a:gd name="T5" fmla="*/ 86 h 86"/>
                    <a:gd name="T6" fmla="*/ 0 w 65"/>
                    <a:gd name="T7" fmla="*/ 43 h 86"/>
                    <a:gd name="T8" fmla="*/ 32 w 65"/>
                    <a:gd name="T9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86">
                      <a:moveTo>
                        <a:pt x="32" y="0"/>
                      </a:moveTo>
                      <a:lnTo>
                        <a:pt x="65" y="43"/>
                      </a:lnTo>
                      <a:lnTo>
                        <a:pt x="32" y="86"/>
                      </a:lnTo>
                      <a:lnTo>
                        <a:pt x="0" y="43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noFill/>
                <a:ln w="14288" cap="flat">
                  <a:solidFill>
                    <a:srgbClr val="558ED5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5" name="Freeform 330"/>
                <p:cNvSpPr>
                  <a:spLocks/>
                </p:cNvSpPr>
                <p:nvPr/>
              </p:nvSpPr>
              <p:spPr bwMode="auto">
                <a:xfrm>
                  <a:off x="19944" y="19125"/>
                  <a:ext cx="66" cy="86"/>
                </a:xfrm>
                <a:custGeom>
                  <a:avLst/>
                  <a:gdLst>
                    <a:gd name="T0" fmla="*/ 33 w 66"/>
                    <a:gd name="T1" fmla="*/ 0 h 86"/>
                    <a:gd name="T2" fmla="*/ 66 w 66"/>
                    <a:gd name="T3" fmla="*/ 44 h 86"/>
                    <a:gd name="T4" fmla="*/ 33 w 66"/>
                    <a:gd name="T5" fmla="*/ 86 h 86"/>
                    <a:gd name="T6" fmla="*/ 0 w 66"/>
                    <a:gd name="T7" fmla="*/ 44 h 86"/>
                    <a:gd name="T8" fmla="*/ 33 w 66"/>
                    <a:gd name="T9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86">
                      <a:moveTo>
                        <a:pt x="33" y="0"/>
                      </a:moveTo>
                      <a:lnTo>
                        <a:pt x="66" y="44"/>
                      </a:lnTo>
                      <a:lnTo>
                        <a:pt x="33" y="86"/>
                      </a:lnTo>
                      <a:lnTo>
                        <a:pt x="0" y="44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noFill/>
                <a:ln w="14288" cap="flat">
                  <a:solidFill>
                    <a:srgbClr val="558ED5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6" name="Freeform 331"/>
                <p:cNvSpPr>
                  <a:spLocks/>
                </p:cNvSpPr>
                <p:nvPr/>
              </p:nvSpPr>
              <p:spPr bwMode="auto">
                <a:xfrm>
                  <a:off x="20733" y="19111"/>
                  <a:ext cx="66" cy="85"/>
                </a:xfrm>
                <a:custGeom>
                  <a:avLst/>
                  <a:gdLst>
                    <a:gd name="T0" fmla="*/ 33 w 66"/>
                    <a:gd name="T1" fmla="*/ 0 h 85"/>
                    <a:gd name="T2" fmla="*/ 66 w 66"/>
                    <a:gd name="T3" fmla="*/ 43 h 85"/>
                    <a:gd name="T4" fmla="*/ 33 w 66"/>
                    <a:gd name="T5" fmla="*/ 85 h 85"/>
                    <a:gd name="T6" fmla="*/ 0 w 66"/>
                    <a:gd name="T7" fmla="*/ 43 h 85"/>
                    <a:gd name="T8" fmla="*/ 33 w 66"/>
                    <a:gd name="T9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85">
                      <a:moveTo>
                        <a:pt x="33" y="0"/>
                      </a:moveTo>
                      <a:lnTo>
                        <a:pt x="66" y="43"/>
                      </a:lnTo>
                      <a:lnTo>
                        <a:pt x="33" y="85"/>
                      </a:lnTo>
                      <a:lnTo>
                        <a:pt x="0" y="43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noFill/>
                <a:ln w="14288" cap="flat">
                  <a:solidFill>
                    <a:srgbClr val="558ED5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7" name="Freeform 332"/>
                <p:cNvSpPr>
                  <a:spLocks/>
                </p:cNvSpPr>
                <p:nvPr/>
              </p:nvSpPr>
              <p:spPr bwMode="auto">
                <a:xfrm>
                  <a:off x="21521" y="19142"/>
                  <a:ext cx="66" cy="86"/>
                </a:xfrm>
                <a:custGeom>
                  <a:avLst/>
                  <a:gdLst>
                    <a:gd name="T0" fmla="*/ 33 w 66"/>
                    <a:gd name="T1" fmla="*/ 0 h 86"/>
                    <a:gd name="T2" fmla="*/ 66 w 66"/>
                    <a:gd name="T3" fmla="*/ 43 h 86"/>
                    <a:gd name="T4" fmla="*/ 33 w 66"/>
                    <a:gd name="T5" fmla="*/ 86 h 86"/>
                    <a:gd name="T6" fmla="*/ 0 w 66"/>
                    <a:gd name="T7" fmla="*/ 43 h 86"/>
                    <a:gd name="T8" fmla="*/ 33 w 66"/>
                    <a:gd name="T9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86">
                      <a:moveTo>
                        <a:pt x="33" y="0"/>
                      </a:moveTo>
                      <a:lnTo>
                        <a:pt x="66" y="43"/>
                      </a:lnTo>
                      <a:lnTo>
                        <a:pt x="33" y="86"/>
                      </a:lnTo>
                      <a:lnTo>
                        <a:pt x="0" y="43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noFill/>
                <a:ln w="14288" cap="flat">
                  <a:solidFill>
                    <a:srgbClr val="558ED5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8" name="Freeform 333"/>
                <p:cNvSpPr>
                  <a:spLocks/>
                </p:cNvSpPr>
                <p:nvPr/>
              </p:nvSpPr>
              <p:spPr bwMode="auto">
                <a:xfrm>
                  <a:off x="22310" y="19229"/>
                  <a:ext cx="66" cy="86"/>
                </a:xfrm>
                <a:custGeom>
                  <a:avLst/>
                  <a:gdLst>
                    <a:gd name="T0" fmla="*/ 33 w 66"/>
                    <a:gd name="T1" fmla="*/ 0 h 86"/>
                    <a:gd name="T2" fmla="*/ 66 w 66"/>
                    <a:gd name="T3" fmla="*/ 43 h 86"/>
                    <a:gd name="T4" fmla="*/ 33 w 66"/>
                    <a:gd name="T5" fmla="*/ 86 h 86"/>
                    <a:gd name="T6" fmla="*/ 0 w 66"/>
                    <a:gd name="T7" fmla="*/ 43 h 86"/>
                    <a:gd name="T8" fmla="*/ 33 w 66"/>
                    <a:gd name="T9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86">
                      <a:moveTo>
                        <a:pt x="33" y="0"/>
                      </a:moveTo>
                      <a:lnTo>
                        <a:pt x="66" y="43"/>
                      </a:lnTo>
                      <a:lnTo>
                        <a:pt x="33" y="86"/>
                      </a:lnTo>
                      <a:lnTo>
                        <a:pt x="0" y="43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noFill/>
                <a:ln w="14288" cap="flat">
                  <a:solidFill>
                    <a:srgbClr val="558ED5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9" name="Freeform 334"/>
                <p:cNvSpPr>
                  <a:spLocks/>
                </p:cNvSpPr>
                <p:nvPr/>
              </p:nvSpPr>
              <p:spPr bwMode="auto">
                <a:xfrm>
                  <a:off x="19179" y="18393"/>
                  <a:ext cx="3174" cy="316"/>
                </a:xfrm>
                <a:custGeom>
                  <a:avLst/>
                  <a:gdLst>
                    <a:gd name="T0" fmla="*/ 76 w 22499"/>
                    <a:gd name="T1" fmla="*/ 2 h 1707"/>
                    <a:gd name="T2" fmla="*/ 5660 w 22499"/>
                    <a:gd name="T3" fmla="*/ 178 h 1707"/>
                    <a:gd name="T4" fmla="*/ 11259 w 22499"/>
                    <a:gd name="T5" fmla="*/ 930 h 1707"/>
                    <a:gd name="T6" fmla="*/ 16847 w 22499"/>
                    <a:gd name="T7" fmla="*/ 1346 h 1707"/>
                    <a:gd name="T8" fmla="*/ 22428 w 22499"/>
                    <a:gd name="T9" fmla="*/ 1562 h 1707"/>
                    <a:gd name="T10" fmla="*/ 22497 w 22499"/>
                    <a:gd name="T11" fmla="*/ 1636 h 1707"/>
                    <a:gd name="T12" fmla="*/ 22423 w 22499"/>
                    <a:gd name="T13" fmla="*/ 1705 h 1707"/>
                    <a:gd name="T14" fmla="*/ 16836 w 22499"/>
                    <a:gd name="T15" fmla="*/ 1489 h 1707"/>
                    <a:gd name="T16" fmla="*/ 11240 w 22499"/>
                    <a:gd name="T17" fmla="*/ 1073 h 1707"/>
                    <a:gd name="T18" fmla="*/ 5655 w 22499"/>
                    <a:gd name="T19" fmla="*/ 321 h 1707"/>
                    <a:gd name="T20" fmla="*/ 71 w 22499"/>
                    <a:gd name="T21" fmla="*/ 145 h 1707"/>
                    <a:gd name="T22" fmla="*/ 2 w 22499"/>
                    <a:gd name="T23" fmla="*/ 71 h 1707"/>
                    <a:gd name="T24" fmla="*/ 76 w 22499"/>
                    <a:gd name="T25" fmla="*/ 2 h 17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499" h="1707">
                      <a:moveTo>
                        <a:pt x="76" y="2"/>
                      </a:moveTo>
                      <a:lnTo>
                        <a:pt x="5660" y="178"/>
                      </a:lnTo>
                      <a:lnTo>
                        <a:pt x="11259" y="930"/>
                      </a:lnTo>
                      <a:lnTo>
                        <a:pt x="16847" y="1346"/>
                      </a:lnTo>
                      <a:lnTo>
                        <a:pt x="22428" y="1562"/>
                      </a:lnTo>
                      <a:cubicBezTo>
                        <a:pt x="22468" y="1563"/>
                        <a:pt x="22499" y="1597"/>
                        <a:pt x="22497" y="1636"/>
                      </a:cubicBezTo>
                      <a:cubicBezTo>
                        <a:pt x="22496" y="1676"/>
                        <a:pt x="22462" y="1707"/>
                        <a:pt x="22423" y="1705"/>
                      </a:cubicBezTo>
                      <a:lnTo>
                        <a:pt x="16836" y="1489"/>
                      </a:lnTo>
                      <a:lnTo>
                        <a:pt x="11240" y="1073"/>
                      </a:lnTo>
                      <a:lnTo>
                        <a:pt x="5655" y="321"/>
                      </a:lnTo>
                      <a:lnTo>
                        <a:pt x="71" y="145"/>
                      </a:lnTo>
                      <a:cubicBezTo>
                        <a:pt x="31" y="144"/>
                        <a:pt x="0" y="111"/>
                        <a:pt x="2" y="71"/>
                      </a:cubicBezTo>
                      <a:cubicBezTo>
                        <a:pt x="3" y="31"/>
                        <a:pt x="36" y="0"/>
                        <a:pt x="76" y="2"/>
                      </a:cubicBezTo>
                      <a:close/>
                    </a:path>
                  </a:pathLst>
                </a:custGeom>
                <a:solidFill>
                  <a:srgbClr val="4F6228"/>
                </a:solidFill>
                <a:ln w="1588" cap="flat">
                  <a:solidFill>
                    <a:srgbClr val="4F6228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0" name="Rectangle 335"/>
                <p:cNvSpPr>
                  <a:spLocks noChangeArrowheads="1"/>
                </p:cNvSpPr>
                <p:nvPr/>
              </p:nvSpPr>
              <p:spPr bwMode="auto">
                <a:xfrm>
                  <a:off x="19156" y="18363"/>
                  <a:ext cx="65" cy="85"/>
                </a:xfrm>
                <a:prstGeom prst="rect">
                  <a:avLst/>
                </a:prstGeom>
                <a:noFill/>
                <a:ln w="14288" cap="flat">
                  <a:solidFill>
                    <a:srgbClr val="4F622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1" name="Rectangle 336"/>
                <p:cNvSpPr>
                  <a:spLocks noChangeArrowheads="1"/>
                </p:cNvSpPr>
                <p:nvPr/>
              </p:nvSpPr>
              <p:spPr bwMode="auto">
                <a:xfrm>
                  <a:off x="19944" y="18395"/>
                  <a:ext cx="66" cy="86"/>
                </a:xfrm>
                <a:prstGeom prst="rect">
                  <a:avLst/>
                </a:prstGeom>
                <a:noFill/>
                <a:ln w="14288" cap="flat">
                  <a:solidFill>
                    <a:srgbClr val="4F622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2" name="Rectangle 337"/>
                <p:cNvSpPr>
                  <a:spLocks noChangeArrowheads="1"/>
                </p:cNvSpPr>
                <p:nvPr/>
              </p:nvSpPr>
              <p:spPr bwMode="auto">
                <a:xfrm>
                  <a:off x="20733" y="18534"/>
                  <a:ext cx="66" cy="86"/>
                </a:xfrm>
                <a:prstGeom prst="rect">
                  <a:avLst/>
                </a:prstGeom>
                <a:noFill/>
                <a:ln w="14288" cap="flat">
                  <a:solidFill>
                    <a:srgbClr val="4F622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3" name="Rectangle 338"/>
                <p:cNvSpPr>
                  <a:spLocks noChangeArrowheads="1"/>
                </p:cNvSpPr>
                <p:nvPr/>
              </p:nvSpPr>
              <p:spPr bwMode="auto">
                <a:xfrm>
                  <a:off x="21521" y="18611"/>
                  <a:ext cx="66" cy="86"/>
                </a:xfrm>
                <a:prstGeom prst="rect">
                  <a:avLst/>
                </a:prstGeom>
                <a:noFill/>
                <a:ln w="14288" cap="flat">
                  <a:solidFill>
                    <a:srgbClr val="4F622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2" name="Rectangle 339"/>
                <p:cNvSpPr>
                  <a:spLocks noChangeArrowheads="1"/>
                </p:cNvSpPr>
                <p:nvPr/>
              </p:nvSpPr>
              <p:spPr bwMode="auto">
                <a:xfrm>
                  <a:off x="22310" y="18651"/>
                  <a:ext cx="66" cy="86"/>
                </a:xfrm>
                <a:prstGeom prst="rect">
                  <a:avLst/>
                </a:prstGeom>
                <a:noFill/>
                <a:ln w="14288" cap="flat">
                  <a:solidFill>
                    <a:srgbClr val="4F622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4" name="Freeform 340"/>
                <p:cNvSpPr>
                  <a:spLocks/>
                </p:cNvSpPr>
                <p:nvPr/>
              </p:nvSpPr>
              <p:spPr bwMode="auto">
                <a:xfrm>
                  <a:off x="19178" y="18979"/>
                  <a:ext cx="3176" cy="262"/>
                </a:xfrm>
                <a:custGeom>
                  <a:avLst/>
                  <a:gdLst>
                    <a:gd name="T0" fmla="*/ 95 w 22508"/>
                    <a:gd name="T1" fmla="*/ 9 h 1416"/>
                    <a:gd name="T2" fmla="*/ 5679 w 22508"/>
                    <a:gd name="T3" fmla="*/ 1273 h 1416"/>
                    <a:gd name="T4" fmla="*/ 5659 w 22508"/>
                    <a:gd name="T5" fmla="*/ 1272 h 1416"/>
                    <a:gd name="T6" fmla="*/ 11251 w 22508"/>
                    <a:gd name="T7" fmla="*/ 960 h 1416"/>
                    <a:gd name="T8" fmla="*/ 16848 w 22508"/>
                    <a:gd name="T9" fmla="*/ 1007 h 1416"/>
                    <a:gd name="T10" fmla="*/ 16837 w 22508"/>
                    <a:gd name="T11" fmla="*/ 1008 h 1416"/>
                    <a:gd name="T12" fmla="*/ 22421 w 22508"/>
                    <a:gd name="T13" fmla="*/ 192 h 1416"/>
                    <a:gd name="T14" fmla="*/ 22503 w 22508"/>
                    <a:gd name="T15" fmla="*/ 253 h 1416"/>
                    <a:gd name="T16" fmla="*/ 22442 w 22508"/>
                    <a:gd name="T17" fmla="*/ 335 h 1416"/>
                    <a:gd name="T18" fmla="*/ 16858 w 22508"/>
                    <a:gd name="T19" fmla="*/ 1151 h 1416"/>
                    <a:gd name="T20" fmla="*/ 16847 w 22508"/>
                    <a:gd name="T21" fmla="*/ 1151 h 1416"/>
                    <a:gd name="T22" fmla="*/ 11259 w 22508"/>
                    <a:gd name="T23" fmla="*/ 1103 h 1416"/>
                    <a:gd name="T24" fmla="*/ 5667 w 22508"/>
                    <a:gd name="T25" fmla="*/ 1415 h 1416"/>
                    <a:gd name="T26" fmla="*/ 5648 w 22508"/>
                    <a:gd name="T27" fmla="*/ 1414 h 1416"/>
                    <a:gd name="T28" fmla="*/ 64 w 22508"/>
                    <a:gd name="T29" fmla="*/ 150 h 1416"/>
                    <a:gd name="T30" fmla="*/ 9 w 22508"/>
                    <a:gd name="T31" fmla="*/ 64 h 1416"/>
                    <a:gd name="T32" fmla="*/ 95 w 22508"/>
                    <a:gd name="T33" fmla="*/ 9 h 1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2508" h="1416">
                      <a:moveTo>
                        <a:pt x="95" y="9"/>
                      </a:moveTo>
                      <a:lnTo>
                        <a:pt x="5679" y="1273"/>
                      </a:lnTo>
                      <a:lnTo>
                        <a:pt x="5659" y="1272"/>
                      </a:lnTo>
                      <a:lnTo>
                        <a:pt x="11251" y="960"/>
                      </a:lnTo>
                      <a:lnTo>
                        <a:pt x="16848" y="1007"/>
                      </a:lnTo>
                      <a:lnTo>
                        <a:pt x="16837" y="1008"/>
                      </a:lnTo>
                      <a:lnTo>
                        <a:pt x="22421" y="192"/>
                      </a:lnTo>
                      <a:cubicBezTo>
                        <a:pt x="22460" y="186"/>
                        <a:pt x="22497" y="214"/>
                        <a:pt x="22503" y="253"/>
                      </a:cubicBezTo>
                      <a:cubicBezTo>
                        <a:pt x="22508" y="292"/>
                        <a:pt x="22481" y="329"/>
                        <a:pt x="22442" y="335"/>
                      </a:cubicBezTo>
                      <a:lnTo>
                        <a:pt x="16858" y="1151"/>
                      </a:lnTo>
                      <a:cubicBezTo>
                        <a:pt x="16854" y="1151"/>
                        <a:pt x="16851" y="1151"/>
                        <a:pt x="16847" y="1151"/>
                      </a:cubicBezTo>
                      <a:lnTo>
                        <a:pt x="11259" y="1103"/>
                      </a:lnTo>
                      <a:lnTo>
                        <a:pt x="5667" y="1415"/>
                      </a:lnTo>
                      <a:cubicBezTo>
                        <a:pt x="5661" y="1416"/>
                        <a:pt x="5654" y="1415"/>
                        <a:pt x="5648" y="1414"/>
                      </a:cubicBezTo>
                      <a:lnTo>
                        <a:pt x="64" y="150"/>
                      </a:lnTo>
                      <a:cubicBezTo>
                        <a:pt x="25" y="141"/>
                        <a:pt x="0" y="102"/>
                        <a:pt x="9" y="64"/>
                      </a:cubicBezTo>
                      <a:cubicBezTo>
                        <a:pt x="18" y="25"/>
                        <a:pt x="57" y="0"/>
                        <a:pt x="95" y="9"/>
                      </a:cubicBezTo>
                      <a:close/>
                    </a:path>
                  </a:pathLst>
                </a:custGeom>
                <a:solidFill>
                  <a:srgbClr val="F79646"/>
                </a:solidFill>
                <a:ln w="1588" cap="flat">
                  <a:solidFill>
                    <a:srgbClr val="F79646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5" name="Freeform 341"/>
                <p:cNvSpPr>
                  <a:spLocks/>
                </p:cNvSpPr>
                <p:nvPr/>
              </p:nvSpPr>
              <p:spPr bwMode="auto">
                <a:xfrm>
                  <a:off x="19156" y="18950"/>
                  <a:ext cx="65" cy="85"/>
                </a:xfrm>
                <a:custGeom>
                  <a:avLst/>
                  <a:gdLst>
                    <a:gd name="T0" fmla="*/ 32 w 65"/>
                    <a:gd name="T1" fmla="*/ 0 h 85"/>
                    <a:gd name="T2" fmla="*/ 65 w 65"/>
                    <a:gd name="T3" fmla="*/ 85 h 85"/>
                    <a:gd name="T4" fmla="*/ 0 w 65"/>
                    <a:gd name="T5" fmla="*/ 85 h 85"/>
                    <a:gd name="T6" fmla="*/ 32 w 65"/>
                    <a:gd name="T7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85">
                      <a:moveTo>
                        <a:pt x="32" y="0"/>
                      </a:moveTo>
                      <a:lnTo>
                        <a:pt x="65" y="85"/>
                      </a:lnTo>
                      <a:lnTo>
                        <a:pt x="0" y="85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noFill/>
                <a:ln w="14288" cap="flat">
                  <a:solidFill>
                    <a:srgbClr val="F7964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6" name="Freeform 342"/>
                <p:cNvSpPr>
                  <a:spLocks/>
                </p:cNvSpPr>
                <p:nvPr/>
              </p:nvSpPr>
              <p:spPr bwMode="auto">
                <a:xfrm>
                  <a:off x="19944" y="19183"/>
                  <a:ext cx="66" cy="86"/>
                </a:xfrm>
                <a:custGeom>
                  <a:avLst/>
                  <a:gdLst>
                    <a:gd name="T0" fmla="*/ 33 w 66"/>
                    <a:gd name="T1" fmla="*/ 0 h 86"/>
                    <a:gd name="T2" fmla="*/ 66 w 66"/>
                    <a:gd name="T3" fmla="*/ 86 h 86"/>
                    <a:gd name="T4" fmla="*/ 0 w 66"/>
                    <a:gd name="T5" fmla="*/ 86 h 86"/>
                    <a:gd name="T6" fmla="*/ 33 w 66"/>
                    <a:gd name="T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86">
                      <a:moveTo>
                        <a:pt x="33" y="0"/>
                      </a:moveTo>
                      <a:lnTo>
                        <a:pt x="66" y="86"/>
                      </a:lnTo>
                      <a:lnTo>
                        <a:pt x="0" y="86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noFill/>
                <a:ln w="14288" cap="flat">
                  <a:solidFill>
                    <a:srgbClr val="F7964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7" name="Freeform 343"/>
                <p:cNvSpPr>
                  <a:spLocks/>
                </p:cNvSpPr>
                <p:nvPr/>
              </p:nvSpPr>
              <p:spPr bwMode="auto">
                <a:xfrm>
                  <a:off x="20733" y="19127"/>
                  <a:ext cx="66" cy="86"/>
                </a:xfrm>
                <a:custGeom>
                  <a:avLst/>
                  <a:gdLst>
                    <a:gd name="T0" fmla="*/ 33 w 66"/>
                    <a:gd name="T1" fmla="*/ 0 h 86"/>
                    <a:gd name="T2" fmla="*/ 66 w 66"/>
                    <a:gd name="T3" fmla="*/ 86 h 86"/>
                    <a:gd name="T4" fmla="*/ 0 w 66"/>
                    <a:gd name="T5" fmla="*/ 86 h 86"/>
                    <a:gd name="T6" fmla="*/ 33 w 66"/>
                    <a:gd name="T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86">
                      <a:moveTo>
                        <a:pt x="33" y="0"/>
                      </a:moveTo>
                      <a:lnTo>
                        <a:pt x="66" y="86"/>
                      </a:lnTo>
                      <a:lnTo>
                        <a:pt x="0" y="86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noFill/>
                <a:ln w="14288" cap="flat">
                  <a:solidFill>
                    <a:srgbClr val="F7964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8" name="Freeform 344"/>
                <p:cNvSpPr>
                  <a:spLocks/>
                </p:cNvSpPr>
                <p:nvPr/>
              </p:nvSpPr>
              <p:spPr bwMode="auto">
                <a:xfrm>
                  <a:off x="21521" y="19136"/>
                  <a:ext cx="66" cy="86"/>
                </a:xfrm>
                <a:custGeom>
                  <a:avLst/>
                  <a:gdLst>
                    <a:gd name="T0" fmla="*/ 33 w 66"/>
                    <a:gd name="T1" fmla="*/ 0 h 86"/>
                    <a:gd name="T2" fmla="*/ 66 w 66"/>
                    <a:gd name="T3" fmla="*/ 86 h 86"/>
                    <a:gd name="T4" fmla="*/ 0 w 66"/>
                    <a:gd name="T5" fmla="*/ 86 h 86"/>
                    <a:gd name="T6" fmla="*/ 33 w 66"/>
                    <a:gd name="T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86">
                      <a:moveTo>
                        <a:pt x="33" y="0"/>
                      </a:moveTo>
                      <a:lnTo>
                        <a:pt x="66" y="86"/>
                      </a:lnTo>
                      <a:lnTo>
                        <a:pt x="0" y="86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noFill/>
                <a:ln w="14288" cap="flat">
                  <a:solidFill>
                    <a:srgbClr val="F7964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9" name="Freeform 345"/>
                <p:cNvSpPr>
                  <a:spLocks/>
                </p:cNvSpPr>
                <p:nvPr/>
              </p:nvSpPr>
              <p:spPr bwMode="auto">
                <a:xfrm>
                  <a:off x="22310" y="18984"/>
                  <a:ext cx="66" cy="85"/>
                </a:xfrm>
                <a:custGeom>
                  <a:avLst/>
                  <a:gdLst>
                    <a:gd name="T0" fmla="*/ 33 w 66"/>
                    <a:gd name="T1" fmla="*/ 0 h 85"/>
                    <a:gd name="T2" fmla="*/ 66 w 66"/>
                    <a:gd name="T3" fmla="*/ 85 h 85"/>
                    <a:gd name="T4" fmla="*/ 0 w 66"/>
                    <a:gd name="T5" fmla="*/ 85 h 85"/>
                    <a:gd name="T6" fmla="*/ 33 w 66"/>
                    <a:gd name="T7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85">
                      <a:moveTo>
                        <a:pt x="33" y="0"/>
                      </a:moveTo>
                      <a:lnTo>
                        <a:pt x="66" y="85"/>
                      </a:lnTo>
                      <a:lnTo>
                        <a:pt x="0" y="85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noFill/>
                <a:ln w="14288" cap="flat">
                  <a:solidFill>
                    <a:srgbClr val="F7964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0" name="Freeform 346"/>
                <p:cNvSpPr>
                  <a:spLocks/>
                </p:cNvSpPr>
                <p:nvPr/>
              </p:nvSpPr>
              <p:spPr bwMode="auto">
                <a:xfrm>
                  <a:off x="19179" y="18636"/>
                  <a:ext cx="3175" cy="693"/>
                </a:xfrm>
                <a:custGeom>
                  <a:avLst/>
                  <a:gdLst>
                    <a:gd name="T0" fmla="*/ 69 w 22505"/>
                    <a:gd name="T1" fmla="*/ 3599 h 3745"/>
                    <a:gd name="T2" fmla="*/ 5653 w 22505"/>
                    <a:gd name="T3" fmla="*/ 3199 h 3745"/>
                    <a:gd name="T4" fmla="*/ 11241 w 22505"/>
                    <a:gd name="T5" fmla="*/ 2439 h 3745"/>
                    <a:gd name="T6" fmla="*/ 16826 w 22505"/>
                    <a:gd name="T7" fmla="*/ 1168 h 3745"/>
                    <a:gd name="T8" fmla="*/ 22412 w 22505"/>
                    <a:gd name="T9" fmla="*/ 8 h 3745"/>
                    <a:gd name="T10" fmla="*/ 22497 w 22505"/>
                    <a:gd name="T11" fmla="*/ 64 h 3745"/>
                    <a:gd name="T12" fmla="*/ 22441 w 22505"/>
                    <a:gd name="T13" fmla="*/ 149 h 3745"/>
                    <a:gd name="T14" fmla="*/ 16858 w 22505"/>
                    <a:gd name="T15" fmla="*/ 1309 h 3745"/>
                    <a:gd name="T16" fmla="*/ 11260 w 22505"/>
                    <a:gd name="T17" fmla="*/ 2582 h 3745"/>
                    <a:gd name="T18" fmla="*/ 5664 w 22505"/>
                    <a:gd name="T19" fmla="*/ 3342 h 3745"/>
                    <a:gd name="T20" fmla="*/ 80 w 22505"/>
                    <a:gd name="T21" fmla="*/ 3742 h 3745"/>
                    <a:gd name="T22" fmla="*/ 3 w 22505"/>
                    <a:gd name="T23" fmla="*/ 3676 h 3745"/>
                    <a:gd name="T24" fmla="*/ 69 w 22505"/>
                    <a:gd name="T25" fmla="*/ 3599 h 37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505" h="3745">
                      <a:moveTo>
                        <a:pt x="69" y="3599"/>
                      </a:moveTo>
                      <a:lnTo>
                        <a:pt x="5653" y="3199"/>
                      </a:lnTo>
                      <a:lnTo>
                        <a:pt x="11241" y="2439"/>
                      </a:lnTo>
                      <a:lnTo>
                        <a:pt x="16826" y="1168"/>
                      </a:lnTo>
                      <a:lnTo>
                        <a:pt x="22412" y="8"/>
                      </a:lnTo>
                      <a:cubicBezTo>
                        <a:pt x="22451" y="0"/>
                        <a:pt x="22489" y="25"/>
                        <a:pt x="22497" y="64"/>
                      </a:cubicBezTo>
                      <a:cubicBezTo>
                        <a:pt x="22505" y="103"/>
                        <a:pt x="22480" y="141"/>
                        <a:pt x="22441" y="149"/>
                      </a:cubicBezTo>
                      <a:lnTo>
                        <a:pt x="16858" y="1309"/>
                      </a:lnTo>
                      <a:lnTo>
                        <a:pt x="11260" y="2582"/>
                      </a:lnTo>
                      <a:lnTo>
                        <a:pt x="5664" y="3342"/>
                      </a:lnTo>
                      <a:lnTo>
                        <a:pt x="80" y="3742"/>
                      </a:lnTo>
                      <a:cubicBezTo>
                        <a:pt x="40" y="3745"/>
                        <a:pt x="5" y="3715"/>
                        <a:pt x="3" y="3676"/>
                      </a:cubicBezTo>
                      <a:cubicBezTo>
                        <a:pt x="0" y="3636"/>
                        <a:pt x="30" y="3601"/>
                        <a:pt x="69" y="3599"/>
                      </a:cubicBezTo>
                      <a:close/>
                    </a:path>
                  </a:pathLst>
                </a:custGeom>
                <a:solidFill>
                  <a:srgbClr val="984807"/>
                </a:solidFill>
                <a:ln w="1588" cap="flat">
                  <a:solidFill>
                    <a:srgbClr val="984807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1" name="Freeform 347"/>
                <p:cNvSpPr>
                  <a:spLocks noEditPoints="1"/>
                </p:cNvSpPr>
                <p:nvPr/>
              </p:nvSpPr>
              <p:spPr bwMode="auto">
                <a:xfrm>
                  <a:off x="19156" y="19272"/>
                  <a:ext cx="65" cy="86"/>
                </a:xfrm>
                <a:custGeom>
                  <a:avLst/>
                  <a:gdLst>
                    <a:gd name="T0" fmla="*/ 65 w 65"/>
                    <a:gd name="T1" fmla="*/ 86 h 86"/>
                    <a:gd name="T2" fmla="*/ 0 w 65"/>
                    <a:gd name="T3" fmla="*/ 0 h 86"/>
                    <a:gd name="T4" fmla="*/ 0 w 65"/>
                    <a:gd name="T5" fmla="*/ 86 h 86"/>
                    <a:gd name="T6" fmla="*/ 65 w 65"/>
                    <a:gd name="T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86">
                      <a:moveTo>
                        <a:pt x="65" y="86"/>
                      </a:moveTo>
                      <a:lnTo>
                        <a:pt x="0" y="0"/>
                      </a:lnTo>
                      <a:moveTo>
                        <a:pt x="0" y="86"/>
                      </a:moveTo>
                      <a:lnTo>
                        <a:pt x="65" y="0"/>
                      </a:lnTo>
                    </a:path>
                  </a:pathLst>
                </a:custGeom>
                <a:noFill/>
                <a:ln w="14288" cap="flat">
                  <a:solidFill>
                    <a:srgbClr val="98480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2" name="Freeform 348"/>
                <p:cNvSpPr>
                  <a:spLocks noEditPoints="1"/>
                </p:cNvSpPr>
                <p:nvPr/>
              </p:nvSpPr>
              <p:spPr bwMode="auto">
                <a:xfrm>
                  <a:off x="19944" y="19196"/>
                  <a:ext cx="66" cy="86"/>
                </a:xfrm>
                <a:custGeom>
                  <a:avLst/>
                  <a:gdLst>
                    <a:gd name="T0" fmla="*/ 66 w 66"/>
                    <a:gd name="T1" fmla="*/ 86 h 86"/>
                    <a:gd name="T2" fmla="*/ 0 w 66"/>
                    <a:gd name="T3" fmla="*/ 0 h 86"/>
                    <a:gd name="T4" fmla="*/ 0 w 66"/>
                    <a:gd name="T5" fmla="*/ 86 h 86"/>
                    <a:gd name="T6" fmla="*/ 66 w 66"/>
                    <a:gd name="T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86">
                      <a:moveTo>
                        <a:pt x="66" y="86"/>
                      </a:moveTo>
                      <a:lnTo>
                        <a:pt x="0" y="0"/>
                      </a:lnTo>
                      <a:moveTo>
                        <a:pt x="0" y="86"/>
                      </a:moveTo>
                      <a:lnTo>
                        <a:pt x="66" y="0"/>
                      </a:lnTo>
                    </a:path>
                  </a:pathLst>
                </a:custGeom>
                <a:noFill/>
                <a:ln w="14288" cap="flat">
                  <a:solidFill>
                    <a:srgbClr val="98480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3" name="Freeform 349"/>
                <p:cNvSpPr>
                  <a:spLocks noEditPoints="1"/>
                </p:cNvSpPr>
                <p:nvPr/>
              </p:nvSpPr>
              <p:spPr bwMode="auto">
                <a:xfrm>
                  <a:off x="20733" y="19056"/>
                  <a:ext cx="66" cy="86"/>
                </a:xfrm>
                <a:custGeom>
                  <a:avLst/>
                  <a:gdLst>
                    <a:gd name="T0" fmla="*/ 66 w 66"/>
                    <a:gd name="T1" fmla="*/ 86 h 86"/>
                    <a:gd name="T2" fmla="*/ 0 w 66"/>
                    <a:gd name="T3" fmla="*/ 0 h 86"/>
                    <a:gd name="T4" fmla="*/ 0 w 66"/>
                    <a:gd name="T5" fmla="*/ 86 h 86"/>
                    <a:gd name="T6" fmla="*/ 66 w 66"/>
                    <a:gd name="T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86">
                      <a:moveTo>
                        <a:pt x="66" y="86"/>
                      </a:moveTo>
                      <a:lnTo>
                        <a:pt x="0" y="0"/>
                      </a:lnTo>
                      <a:moveTo>
                        <a:pt x="0" y="86"/>
                      </a:moveTo>
                      <a:lnTo>
                        <a:pt x="66" y="0"/>
                      </a:lnTo>
                    </a:path>
                  </a:pathLst>
                </a:custGeom>
                <a:noFill/>
                <a:ln w="14288" cap="flat">
                  <a:solidFill>
                    <a:srgbClr val="98480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4" name="Freeform 350"/>
                <p:cNvSpPr>
                  <a:spLocks noEditPoints="1"/>
                </p:cNvSpPr>
                <p:nvPr/>
              </p:nvSpPr>
              <p:spPr bwMode="auto">
                <a:xfrm>
                  <a:off x="21521" y="18822"/>
                  <a:ext cx="66" cy="86"/>
                </a:xfrm>
                <a:custGeom>
                  <a:avLst/>
                  <a:gdLst>
                    <a:gd name="T0" fmla="*/ 66 w 66"/>
                    <a:gd name="T1" fmla="*/ 86 h 86"/>
                    <a:gd name="T2" fmla="*/ 0 w 66"/>
                    <a:gd name="T3" fmla="*/ 0 h 86"/>
                    <a:gd name="T4" fmla="*/ 0 w 66"/>
                    <a:gd name="T5" fmla="*/ 86 h 86"/>
                    <a:gd name="T6" fmla="*/ 66 w 66"/>
                    <a:gd name="T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86">
                      <a:moveTo>
                        <a:pt x="66" y="86"/>
                      </a:moveTo>
                      <a:lnTo>
                        <a:pt x="0" y="0"/>
                      </a:lnTo>
                      <a:moveTo>
                        <a:pt x="0" y="86"/>
                      </a:moveTo>
                      <a:lnTo>
                        <a:pt x="66" y="0"/>
                      </a:lnTo>
                    </a:path>
                  </a:pathLst>
                </a:custGeom>
                <a:noFill/>
                <a:ln w="14288" cap="flat">
                  <a:solidFill>
                    <a:srgbClr val="98480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5" name="Freeform 351"/>
                <p:cNvSpPr>
                  <a:spLocks noEditPoints="1"/>
                </p:cNvSpPr>
                <p:nvPr/>
              </p:nvSpPr>
              <p:spPr bwMode="auto">
                <a:xfrm>
                  <a:off x="22310" y="18608"/>
                  <a:ext cx="66" cy="86"/>
                </a:xfrm>
                <a:custGeom>
                  <a:avLst/>
                  <a:gdLst>
                    <a:gd name="T0" fmla="*/ 66 w 66"/>
                    <a:gd name="T1" fmla="*/ 86 h 86"/>
                    <a:gd name="T2" fmla="*/ 0 w 66"/>
                    <a:gd name="T3" fmla="*/ 0 h 86"/>
                    <a:gd name="T4" fmla="*/ 0 w 66"/>
                    <a:gd name="T5" fmla="*/ 86 h 86"/>
                    <a:gd name="T6" fmla="*/ 66 w 66"/>
                    <a:gd name="T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86">
                      <a:moveTo>
                        <a:pt x="66" y="86"/>
                      </a:moveTo>
                      <a:lnTo>
                        <a:pt x="0" y="0"/>
                      </a:lnTo>
                      <a:moveTo>
                        <a:pt x="0" y="86"/>
                      </a:moveTo>
                      <a:lnTo>
                        <a:pt x="66" y="0"/>
                      </a:lnTo>
                    </a:path>
                  </a:pathLst>
                </a:custGeom>
                <a:noFill/>
                <a:ln w="14288" cap="flat">
                  <a:solidFill>
                    <a:srgbClr val="98480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6" name="Freeform 352"/>
                <p:cNvSpPr>
                  <a:spLocks/>
                </p:cNvSpPr>
                <p:nvPr/>
              </p:nvSpPr>
              <p:spPr bwMode="auto">
                <a:xfrm>
                  <a:off x="19179" y="19235"/>
                  <a:ext cx="3174" cy="106"/>
                </a:xfrm>
                <a:custGeom>
                  <a:avLst/>
                  <a:gdLst>
                    <a:gd name="T0" fmla="*/ 77 w 22498"/>
                    <a:gd name="T1" fmla="*/ 2 h 577"/>
                    <a:gd name="T2" fmla="*/ 5661 w 22498"/>
                    <a:gd name="T3" fmla="*/ 258 h 577"/>
                    <a:gd name="T4" fmla="*/ 11252 w 22498"/>
                    <a:gd name="T5" fmla="*/ 434 h 577"/>
                    <a:gd name="T6" fmla="*/ 16840 w 22498"/>
                    <a:gd name="T7" fmla="*/ 353 h 577"/>
                    <a:gd name="T8" fmla="*/ 22424 w 22498"/>
                    <a:gd name="T9" fmla="*/ 265 h 577"/>
                    <a:gd name="T10" fmla="*/ 22497 w 22498"/>
                    <a:gd name="T11" fmla="*/ 336 h 577"/>
                    <a:gd name="T12" fmla="*/ 22427 w 22498"/>
                    <a:gd name="T13" fmla="*/ 409 h 577"/>
                    <a:gd name="T14" fmla="*/ 16842 w 22498"/>
                    <a:gd name="T15" fmla="*/ 497 h 577"/>
                    <a:gd name="T16" fmla="*/ 11247 w 22498"/>
                    <a:gd name="T17" fmla="*/ 577 h 577"/>
                    <a:gd name="T18" fmla="*/ 5654 w 22498"/>
                    <a:gd name="T19" fmla="*/ 401 h 577"/>
                    <a:gd name="T20" fmla="*/ 70 w 22498"/>
                    <a:gd name="T21" fmla="*/ 145 h 577"/>
                    <a:gd name="T22" fmla="*/ 2 w 22498"/>
                    <a:gd name="T23" fmla="*/ 70 h 577"/>
                    <a:gd name="T24" fmla="*/ 77 w 22498"/>
                    <a:gd name="T25" fmla="*/ 2 h 5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498" h="577">
                      <a:moveTo>
                        <a:pt x="77" y="2"/>
                      </a:moveTo>
                      <a:lnTo>
                        <a:pt x="5661" y="258"/>
                      </a:lnTo>
                      <a:lnTo>
                        <a:pt x="11252" y="434"/>
                      </a:lnTo>
                      <a:lnTo>
                        <a:pt x="16840" y="353"/>
                      </a:lnTo>
                      <a:lnTo>
                        <a:pt x="22424" y="265"/>
                      </a:lnTo>
                      <a:cubicBezTo>
                        <a:pt x="22464" y="265"/>
                        <a:pt x="22497" y="297"/>
                        <a:pt x="22497" y="336"/>
                      </a:cubicBezTo>
                      <a:cubicBezTo>
                        <a:pt x="22498" y="376"/>
                        <a:pt x="22466" y="409"/>
                        <a:pt x="22427" y="409"/>
                      </a:cubicBezTo>
                      <a:lnTo>
                        <a:pt x="16842" y="497"/>
                      </a:lnTo>
                      <a:lnTo>
                        <a:pt x="11247" y="577"/>
                      </a:lnTo>
                      <a:lnTo>
                        <a:pt x="5654" y="401"/>
                      </a:lnTo>
                      <a:lnTo>
                        <a:pt x="70" y="145"/>
                      </a:lnTo>
                      <a:cubicBezTo>
                        <a:pt x="30" y="144"/>
                        <a:pt x="0" y="110"/>
                        <a:pt x="2" y="70"/>
                      </a:cubicBezTo>
                      <a:cubicBezTo>
                        <a:pt x="3" y="30"/>
                        <a:pt x="37" y="0"/>
                        <a:pt x="77" y="2"/>
                      </a:cubicBezTo>
                      <a:close/>
                    </a:path>
                  </a:pathLst>
                </a:custGeom>
                <a:solidFill>
                  <a:srgbClr val="10253F"/>
                </a:solidFill>
                <a:ln w="1588" cap="flat">
                  <a:solidFill>
                    <a:srgbClr val="10253F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7" name="Freeform 353"/>
                <p:cNvSpPr>
                  <a:spLocks noEditPoints="1"/>
                </p:cNvSpPr>
                <p:nvPr/>
              </p:nvSpPr>
              <p:spPr bwMode="auto">
                <a:xfrm>
                  <a:off x="19156" y="19205"/>
                  <a:ext cx="65" cy="86"/>
                </a:xfrm>
                <a:custGeom>
                  <a:avLst/>
                  <a:gdLst>
                    <a:gd name="T0" fmla="*/ 65 w 65"/>
                    <a:gd name="T1" fmla="*/ 86 h 86"/>
                    <a:gd name="T2" fmla="*/ 0 w 65"/>
                    <a:gd name="T3" fmla="*/ 0 h 86"/>
                    <a:gd name="T4" fmla="*/ 65 w 65"/>
                    <a:gd name="T5" fmla="*/ 86 h 86"/>
                    <a:gd name="T6" fmla="*/ 32 w 65"/>
                    <a:gd name="T7" fmla="*/ 0 h 86"/>
                    <a:gd name="T8" fmla="*/ 32 w 65"/>
                    <a:gd name="T9" fmla="*/ 86 h 86"/>
                    <a:gd name="T10" fmla="*/ 32 w 65"/>
                    <a:gd name="T11" fmla="*/ 0 h 86"/>
                    <a:gd name="T12" fmla="*/ 0 w 65"/>
                    <a:gd name="T13" fmla="*/ 86 h 86"/>
                    <a:gd name="T14" fmla="*/ 65 w 65"/>
                    <a:gd name="T15" fmla="*/ 0 h 86"/>
                    <a:gd name="T16" fmla="*/ 0 w 65"/>
                    <a:gd name="T17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5" h="86">
                      <a:moveTo>
                        <a:pt x="65" y="86"/>
                      </a:moveTo>
                      <a:lnTo>
                        <a:pt x="0" y="0"/>
                      </a:lnTo>
                      <a:lnTo>
                        <a:pt x="65" y="86"/>
                      </a:lnTo>
                      <a:close/>
                      <a:moveTo>
                        <a:pt x="32" y="0"/>
                      </a:moveTo>
                      <a:lnTo>
                        <a:pt x="32" y="86"/>
                      </a:lnTo>
                      <a:lnTo>
                        <a:pt x="32" y="0"/>
                      </a:lnTo>
                      <a:close/>
                      <a:moveTo>
                        <a:pt x="0" y="86"/>
                      </a:moveTo>
                      <a:lnTo>
                        <a:pt x="65" y="0"/>
                      </a:lnTo>
                      <a:lnTo>
                        <a:pt x="0" y="86"/>
                      </a:lnTo>
                      <a:close/>
                    </a:path>
                  </a:pathLst>
                </a:custGeom>
                <a:solidFill>
                  <a:srgbClr val="4BAC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8" name="Freeform 354"/>
                <p:cNvSpPr>
                  <a:spLocks noEditPoints="1"/>
                </p:cNvSpPr>
                <p:nvPr/>
              </p:nvSpPr>
              <p:spPr bwMode="auto">
                <a:xfrm>
                  <a:off x="19156" y="19205"/>
                  <a:ext cx="65" cy="86"/>
                </a:xfrm>
                <a:custGeom>
                  <a:avLst/>
                  <a:gdLst>
                    <a:gd name="T0" fmla="*/ 65 w 65"/>
                    <a:gd name="T1" fmla="*/ 86 h 86"/>
                    <a:gd name="T2" fmla="*/ 0 w 65"/>
                    <a:gd name="T3" fmla="*/ 0 h 86"/>
                    <a:gd name="T4" fmla="*/ 32 w 65"/>
                    <a:gd name="T5" fmla="*/ 0 h 86"/>
                    <a:gd name="T6" fmla="*/ 32 w 65"/>
                    <a:gd name="T7" fmla="*/ 86 h 86"/>
                    <a:gd name="T8" fmla="*/ 0 w 65"/>
                    <a:gd name="T9" fmla="*/ 86 h 86"/>
                    <a:gd name="T10" fmla="*/ 65 w 65"/>
                    <a:gd name="T11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86">
                      <a:moveTo>
                        <a:pt x="65" y="86"/>
                      </a:moveTo>
                      <a:lnTo>
                        <a:pt x="0" y="0"/>
                      </a:lnTo>
                      <a:moveTo>
                        <a:pt x="32" y="0"/>
                      </a:moveTo>
                      <a:lnTo>
                        <a:pt x="32" y="86"/>
                      </a:lnTo>
                      <a:moveTo>
                        <a:pt x="0" y="86"/>
                      </a:moveTo>
                      <a:lnTo>
                        <a:pt x="65" y="0"/>
                      </a:lnTo>
                    </a:path>
                  </a:pathLst>
                </a:custGeom>
                <a:noFill/>
                <a:ln w="14288" cap="flat">
                  <a:solidFill>
                    <a:srgbClr val="10253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9" name="Freeform 355"/>
                <p:cNvSpPr>
                  <a:spLocks noEditPoints="1"/>
                </p:cNvSpPr>
                <p:nvPr/>
              </p:nvSpPr>
              <p:spPr bwMode="auto">
                <a:xfrm>
                  <a:off x="19944" y="19253"/>
                  <a:ext cx="66" cy="85"/>
                </a:xfrm>
                <a:custGeom>
                  <a:avLst/>
                  <a:gdLst>
                    <a:gd name="T0" fmla="*/ 66 w 66"/>
                    <a:gd name="T1" fmla="*/ 85 h 85"/>
                    <a:gd name="T2" fmla="*/ 0 w 66"/>
                    <a:gd name="T3" fmla="*/ 0 h 85"/>
                    <a:gd name="T4" fmla="*/ 66 w 66"/>
                    <a:gd name="T5" fmla="*/ 85 h 85"/>
                    <a:gd name="T6" fmla="*/ 33 w 66"/>
                    <a:gd name="T7" fmla="*/ 0 h 85"/>
                    <a:gd name="T8" fmla="*/ 33 w 66"/>
                    <a:gd name="T9" fmla="*/ 85 h 85"/>
                    <a:gd name="T10" fmla="*/ 33 w 66"/>
                    <a:gd name="T11" fmla="*/ 0 h 85"/>
                    <a:gd name="T12" fmla="*/ 0 w 66"/>
                    <a:gd name="T13" fmla="*/ 85 h 85"/>
                    <a:gd name="T14" fmla="*/ 66 w 66"/>
                    <a:gd name="T15" fmla="*/ 0 h 85"/>
                    <a:gd name="T16" fmla="*/ 0 w 66"/>
                    <a:gd name="T17" fmla="*/ 85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5">
                      <a:moveTo>
                        <a:pt x="66" y="85"/>
                      </a:moveTo>
                      <a:lnTo>
                        <a:pt x="0" y="0"/>
                      </a:lnTo>
                      <a:lnTo>
                        <a:pt x="66" y="85"/>
                      </a:lnTo>
                      <a:close/>
                      <a:moveTo>
                        <a:pt x="33" y="0"/>
                      </a:moveTo>
                      <a:lnTo>
                        <a:pt x="33" y="85"/>
                      </a:lnTo>
                      <a:lnTo>
                        <a:pt x="33" y="0"/>
                      </a:lnTo>
                      <a:close/>
                      <a:moveTo>
                        <a:pt x="0" y="85"/>
                      </a:moveTo>
                      <a:lnTo>
                        <a:pt x="66" y="0"/>
                      </a:lnTo>
                      <a:lnTo>
                        <a:pt x="0" y="85"/>
                      </a:lnTo>
                      <a:close/>
                    </a:path>
                  </a:pathLst>
                </a:custGeom>
                <a:solidFill>
                  <a:srgbClr val="4BAC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0" name="Freeform 356"/>
                <p:cNvSpPr>
                  <a:spLocks noEditPoints="1"/>
                </p:cNvSpPr>
                <p:nvPr/>
              </p:nvSpPr>
              <p:spPr bwMode="auto">
                <a:xfrm>
                  <a:off x="19944" y="19253"/>
                  <a:ext cx="66" cy="85"/>
                </a:xfrm>
                <a:custGeom>
                  <a:avLst/>
                  <a:gdLst>
                    <a:gd name="T0" fmla="*/ 66 w 66"/>
                    <a:gd name="T1" fmla="*/ 85 h 85"/>
                    <a:gd name="T2" fmla="*/ 0 w 66"/>
                    <a:gd name="T3" fmla="*/ 0 h 85"/>
                    <a:gd name="T4" fmla="*/ 33 w 66"/>
                    <a:gd name="T5" fmla="*/ 0 h 85"/>
                    <a:gd name="T6" fmla="*/ 33 w 66"/>
                    <a:gd name="T7" fmla="*/ 85 h 85"/>
                    <a:gd name="T8" fmla="*/ 0 w 66"/>
                    <a:gd name="T9" fmla="*/ 85 h 85"/>
                    <a:gd name="T10" fmla="*/ 66 w 66"/>
                    <a:gd name="T11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6" h="85">
                      <a:moveTo>
                        <a:pt x="66" y="85"/>
                      </a:moveTo>
                      <a:lnTo>
                        <a:pt x="0" y="0"/>
                      </a:lnTo>
                      <a:moveTo>
                        <a:pt x="33" y="0"/>
                      </a:moveTo>
                      <a:lnTo>
                        <a:pt x="33" y="85"/>
                      </a:lnTo>
                      <a:moveTo>
                        <a:pt x="0" y="85"/>
                      </a:moveTo>
                      <a:lnTo>
                        <a:pt x="66" y="0"/>
                      </a:lnTo>
                    </a:path>
                  </a:pathLst>
                </a:custGeom>
                <a:noFill/>
                <a:ln w="14288" cap="flat">
                  <a:solidFill>
                    <a:srgbClr val="10253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5" name="Freeform 357"/>
                <p:cNvSpPr>
                  <a:spLocks noEditPoints="1"/>
                </p:cNvSpPr>
                <p:nvPr/>
              </p:nvSpPr>
              <p:spPr bwMode="auto">
                <a:xfrm>
                  <a:off x="20733" y="19284"/>
                  <a:ext cx="66" cy="85"/>
                </a:xfrm>
                <a:custGeom>
                  <a:avLst/>
                  <a:gdLst>
                    <a:gd name="T0" fmla="*/ 66 w 66"/>
                    <a:gd name="T1" fmla="*/ 85 h 85"/>
                    <a:gd name="T2" fmla="*/ 0 w 66"/>
                    <a:gd name="T3" fmla="*/ 0 h 85"/>
                    <a:gd name="T4" fmla="*/ 66 w 66"/>
                    <a:gd name="T5" fmla="*/ 85 h 85"/>
                    <a:gd name="T6" fmla="*/ 33 w 66"/>
                    <a:gd name="T7" fmla="*/ 0 h 85"/>
                    <a:gd name="T8" fmla="*/ 33 w 66"/>
                    <a:gd name="T9" fmla="*/ 85 h 85"/>
                    <a:gd name="T10" fmla="*/ 33 w 66"/>
                    <a:gd name="T11" fmla="*/ 0 h 85"/>
                    <a:gd name="T12" fmla="*/ 0 w 66"/>
                    <a:gd name="T13" fmla="*/ 85 h 85"/>
                    <a:gd name="T14" fmla="*/ 66 w 66"/>
                    <a:gd name="T15" fmla="*/ 0 h 85"/>
                    <a:gd name="T16" fmla="*/ 0 w 66"/>
                    <a:gd name="T17" fmla="*/ 85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5">
                      <a:moveTo>
                        <a:pt x="66" y="85"/>
                      </a:moveTo>
                      <a:lnTo>
                        <a:pt x="0" y="0"/>
                      </a:lnTo>
                      <a:lnTo>
                        <a:pt x="66" y="85"/>
                      </a:lnTo>
                      <a:close/>
                      <a:moveTo>
                        <a:pt x="33" y="0"/>
                      </a:moveTo>
                      <a:lnTo>
                        <a:pt x="33" y="85"/>
                      </a:lnTo>
                      <a:lnTo>
                        <a:pt x="33" y="0"/>
                      </a:lnTo>
                      <a:close/>
                      <a:moveTo>
                        <a:pt x="0" y="85"/>
                      </a:moveTo>
                      <a:lnTo>
                        <a:pt x="66" y="0"/>
                      </a:lnTo>
                      <a:lnTo>
                        <a:pt x="0" y="85"/>
                      </a:lnTo>
                      <a:close/>
                    </a:path>
                  </a:pathLst>
                </a:custGeom>
                <a:solidFill>
                  <a:srgbClr val="4BAC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27" name="Freeform 358"/>
                <p:cNvSpPr>
                  <a:spLocks noEditPoints="1"/>
                </p:cNvSpPr>
                <p:nvPr/>
              </p:nvSpPr>
              <p:spPr bwMode="auto">
                <a:xfrm>
                  <a:off x="20733" y="19284"/>
                  <a:ext cx="66" cy="85"/>
                </a:xfrm>
                <a:custGeom>
                  <a:avLst/>
                  <a:gdLst>
                    <a:gd name="T0" fmla="*/ 66 w 66"/>
                    <a:gd name="T1" fmla="*/ 85 h 85"/>
                    <a:gd name="T2" fmla="*/ 0 w 66"/>
                    <a:gd name="T3" fmla="*/ 0 h 85"/>
                    <a:gd name="T4" fmla="*/ 33 w 66"/>
                    <a:gd name="T5" fmla="*/ 0 h 85"/>
                    <a:gd name="T6" fmla="*/ 33 w 66"/>
                    <a:gd name="T7" fmla="*/ 85 h 85"/>
                    <a:gd name="T8" fmla="*/ 0 w 66"/>
                    <a:gd name="T9" fmla="*/ 85 h 85"/>
                    <a:gd name="T10" fmla="*/ 66 w 66"/>
                    <a:gd name="T11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6" h="85">
                      <a:moveTo>
                        <a:pt x="66" y="85"/>
                      </a:moveTo>
                      <a:lnTo>
                        <a:pt x="0" y="0"/>
                      </a:lnTo>
                      <a:moveTo>
                        <a:pt x="33" y="0"/>
                      </a:moveTo>
                      <a:lnTo>
                        <a:pt x="33" y="85"/>
                      </a:lnTo>
                      <a:moveTo>
                        <a:pt x="0" y="85"/>
                      </a:moveTo>
                      <a:lnTo>
                        <a:pt x="66" y="0"/>
                      </a:lnTo>
                    </a:path>
                  </a:pathLst>
                </a:custGeom>
                <a:noFill/>
                <a:ln w="14288" cap="flat">
                  <a:solidFill>
                    <a:srgbClr val="10253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30" name="Freeform 359"/>
                <p:cNvSpPr>
                  <a:spLocks noEditPoints="1"/>
                </p:cNvSpPr>
                <p:nvPr/>
              </p:nvSpPr>
              <p:spPr bwMode="auto">
                <a:xfrm>
                  <a:off x="21521" y="19270"/>
                  <a:ext cx="66" cy="86"/>
                </a:xfrm>
                <a:custGeom>
                  <a:avLst/>
                  <a:gdLst>
                    <a:gd name="T0" fmla="*/ 66 w 66"/>
                    <a:gd name="T1" fmla="*/ 86 h 86"/>
                    <a:gd name="T2" fmla="*/ 0 w 66"/>
                    <a:gd name="T3" fmla="*/ 0 h 86"/>
                    <a:gd name="T4" fmla="*/ 66 w 66"/>
                    <a:gd name="T5" fmla="*/ 86 h 86"/>
                    <a:gd name="T6" fmla="*/ 33 w 66"/>
                    <a:gd name="T7" fmla="*/ 0 h 86"/>
                    <a:gd name="T8" fmla="*/ 33 w 66"/>
                    <a:gd name="T9" fmla="*/ 86 h 86"/>
                    <a:gd name="T10" fmla="*/ 33 w 66"/>
                    <a:gd name="T11" fmla="*/ 0 h 86"/>
                    <a:gd name="T12" fmla="*/ 0 w 66"/>
                    <a:gd name="T13" fmla="*/ 86 h 86"/>
                    <a:gd name="T14" fmla="*/ 66 w 66"/>
                    <a:gd name="T15" fmla="*/ 0 h 86"/>
                    <a:gd name="T16" fmla="*/ 0 w 66"/>
                    <a:gd name="T17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6">
                      <a:moveTo>
                        <a:pt x="66" y="86"/>
                      </a:moveTo>
                      <a:lnTo>
                        <a:pt x="0" y="0"/>
                      </a:lnTo>
                      <a:lnTo>
                        <a:pt x="66" y="86"/>
                      </a:lnTo>
                      <a:close/>
                      <a:moveTo>
                        <a:pt x="33" y="0"/>
                      </a:moveTo>
                      <a:lnTo>
                        <a:pt x="33" y="86"/>
                      </a:lnTo>
                      <a:lnTo>
                        <a:pt x="33" y="0"/>
                      </a:lnTo>
                      <a:close/>
                      <a:moveTo>
                        <a:pt x="0" y="86"/>
                      </a:moveTo>
                      <a:lnTo>
                        <a:pt x="66" y="0"/>
                      </a:lnTo>
                      <a:lnTo>
                        <a:pt x="0" y="86"/>
                      </a:lnTo>
                      <a:close/>
                    </a:path>
                  </a:pathLst>
                </a:custGeom>
                <a:solidFill>
                  <a:srgbClr val="4BAC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42" name="Freeform 360"/>
                <p:cNvSpPr>
                  <a:spLocks noEditPoints="1"/>
                </p:cNvSpPr>
                <p:nvPr/>
              </p:nvSpPr>
              <p:spPr bwMode="auto">
                <a:xfrm>
                  <a:off x="21521" y="19270"/>
                  <a:ext cx="66" cy="86"/>
                </a:xfrm>
                <a:custGeom>
                  <a:avLst/>
                  <a:gdLst>
                    <a:gd name="T0" fmla="*/ 66 w 66"/>
                    <a:gd name="T1" fmla="*/ 86 h 86"/>
                    <a:gd name="T2" fmla="*/ 0 w 66"/>
                    <a:gd name="T3" fmla="*/ 0 h 86"/>
                    <a:gd name="T4" fmla="*/ 33 w 66"/>
                    <a:gd name="T5" fmla="*/ 0 h 86"/>
                    <a:gd name="T6" fmla="*/ 33 w 66"/>
                    <a:gd name="T7" fmla="*/ 86 h 86"/>
                    <a:gd name="T8" fmla="*/ 0 w 66"/>
                    <a:gd name="T9" fmla="*/ 86 h 86"/>
                    <a:gd name="T10" fmla="*/ 66 w 66"/>
                    <a:gd name="T11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6" h="86">
                      <a:moveTo>
                        <a:pt x="66" y="86"/>
                      </a:moveTo>
                      <a:lnTo>
                        <a:pt x="0" y="0"/>
                      </a:lnTo>
                      <a:moveTo>
                        <a:pt x="33" y="0"/>
                      </a:moveTo>
                      <a:lnTo>
                        <a:pt x="33" y="86"/>
                      </a:lnTo>
                      <a:moveTo>
                        <a:pt x="0" y="86"/>
                      </a:moveTo>
                      <a:lnTo>
                        <a:pt x="66" y="0"/>
                      </a:lnTo>
                    </a:path>
                  </a:pathLst>
                </a:custGeom>
                <a:noFill/>
                <a:ln w="14288" cap="flat">
                  <a:solidFill>
                    <a:srgbClr val="10253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4" name="Freeform 361"/>
                <p:cNvSpPr>
                  <a:spLocks noEditPoints="1"/>
                </p:cNvSpPr>
                <p:nvPr/>
              </p:nvSpPr>
              <p:spPr bwMode="auto">
                <a:xfrm>
                  <a:off x="22310" y="19253"/>
                  <a:ext cx="66" cy="85"/>
                </a:xfrm>
                <a:custGeom>
                  <a:avLst/>
                  <a:gdLst>
                    <a:gd name="T0" fmla="*/ 66 w 66"/>
                    <a:gd name="T1" fmla="*/ 85 h 85"/>
                    <a:gd name="T2" fmla="*/ 0 w 66"/>
                    <a:gd name="T3" fmla="*/ 0 h 85"/>
                    <a:gd name="T4" fmla="*/ 66 w 66"/>
                    <a:gd name="T5" fmla="*/ 85 h 85"/>
                    <a:gd name="T6" fmla="*/ 33 w 66"/>
                    <a:gd name="T7" fmla="*/ 0 h 85"/>
                    <a:gd name="T8" fmla="*/ 33 w 66"/>
                    <a:gd name="T9" fmla="*/ 85 h 85"/>
                    <a:gd name="T10" fmla="*/ 33 w 66"/>
                    <a:gd name="T11" fmla="*/ 0 h 85"/>
                    <a:gd name="T12" fmla="*/ 0 w 66"/>
                    <a:gd name="T13" fmla="*/ 85 h 85"/>
                    <a:gd name="T14" fmla="*/ 66 w 66"/>
                    <a:gd name="T15" fmla="*/ 0 h 85"/>
                    <a:gd name="T16" fmla="*/ 0 w 66"/>
                    <a:gd name="T17" fmla="*/ 85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5">
                      <a:moveTo>
                        <a:pt x="66" y="85"/>
                      </a:moveTo>
                      <a:lnTo>
                        <a:pt x="0" y="0"/>
                      </a:lnTo>
                      <a:lnTo>
                        <a:pt x="66" y="85"/>
                      </a:lnTo>
                      <a:close/>
                      <a:moveTo>
                        <a:pt x="33" y="0"/>
                      </a:moveTo>
                      <a:lnTo>
                        <a:pt x="33" y="85"/>
                      </a:lnTo>
                      <a:lnTo>
                        <a:pt x="33" y="0"/>
                      </a:lnTo>
                      <a:close/>
                      <a:moveTo>
                        <a:pt x="0" y="85"/>
                      </a:moveTo>
                      <a:lnTo>
                        <a:pt x="66" y="0"/>
                      </a:lnTo>
                      <a:lnTo>
                        <a:pt x="0" y="85"/>
                      </a:lnTo>
                      <a:close/>
                    </a:path>
                  </a:pathLst>
                </a:custGeom>
                <a:solidFill>
                  <a:srgbClr val="4BAC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6" name="Freeform 362"/>
                <p:cNvSpPr>
                  <a:spLocks noEditPoints="1"/>
                </p:cNvSpPr>
                <p:nvPr/>
              </p:nvSpPr>
              <p:spPr bwMode="auto">
                <a:xfrm>
                  <a:off x="22310" y="19253"/>
                  <a:ext cx="66" cy="85"/>
                </a:xfrm>
                <a:custGeom>
                  <a:avLst/>
                  <a:gdLst>
                    <a:gd name="T0" fmla="*/ 66 w 66"/>
                    <a:gd name="T1" fmla="*/ 85 h 85"/>
                    <a:gd name="T2" fmla="*/ 0 w 66"/>
                    <a:gd name="T3" fmla="*/ 0 h 85"/>
                    <a:gd name="T4" fmla="*/ 33 w 66"/>
                    <a:gd name="T5" fmla="*/ 0 h 85"/>
                    <a:gd name="T6" fmla="*/ 33 w 66"/>
                    <a:gd name="T7" fmla="*/ 85 h 85"/>
                    <a:gd name="T8" fmla="*/ 0 w 66"/>
                    <a:gd name="T9" fmla="*/ 85 h 85"/>
                    <a:gd name="T10" fmla="*/ 66 w 66"/>
                    <a:gd name="T11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6" h="85">
                      <a:moveTo>
                        <a:pt x="66" y="85"/>
                      </a:moveTo>
                      <a:lnTo>
                        <a:pt x="0" y="0"/>
                      </a:lnTo>
                      <a:moveTo>
                        <a:pt x="33" y="0"/>
                      </a:moveTo>
                      <a:lnTo>
                        <a:pt x="33" y="85"/>
                      </a:lnTo>
                      <a:moveTo>
                        <a:pt x="0" y="85"/>
                      </a:moveTo>
                      <a:lnTo>
                        <a:pt x="66" y="0"/>
                      </a:lnTo>
                    </a:path>
                  </a:pathLst>
                </a:custGeom>
                <a:noFill/>
                <a:ln w="14288" cap="flat">
                  <a:solidFill>
                    <a:srgbClr val="10253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8" name="Rectangle 363"/>
                <p:cNvSpPr>
                  <a:spLocks noChangeArrowheads="1"/>
                </p:cNvSpPr>
                <p:nvPr/>
              </p:nvSpPr>
              <p:spPr bwMode="auto">
                <a:xfrm>
                  <a:off x="18814" y="18917"/>
                  <a:ext cx="342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11.9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2173" name="Rectangle 364"/>
                <p:cNvSpPr>
                  <a:spLocks noChangeArrowheads="1"/>
                </p:cNvSpPr>
                <p:nvPr/>
              </p:nvSpPr>
              <p:spPr bwMode="auto">
                <a:xfrm>
                  <a:off x="22448" y="19061"/>
                  <a:ext cx="244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8.5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2176" name="Rectangle 365"/>
                <p:cNvSpPr>
                  <a:spLocks noChangeArrowheads="1"/>
                </p:cNvSpPr>
                <p:nvPr/>
              </p:nvSpPr>
              <p:spPr bwMode="auto">
                <a:xfrm>
                  <a:off x="18864" y="18149"/>
                  <a:ext cx="342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22.5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2178" name="Rectangle 366"/>
                <p:cNvSpPr>
                  <a:spLocks noChangeArrowheads="1"/>
                </p:cNvSpPr>
                <p:nvPr/>
              </p:nvSpPr>
              <p:spPr bwMode="auto">
                <a:xfrm>
                  <a:off x="22408" y="18581"/>
                  <a:ext cx="342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17.8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2180" name="Rectangle 367"/>
                <p:cNvSpPr>
                  <a:spLocks noChangeArrowheads="1"/>
                </p:cNvSpPr>
                <p:nvPr/>
              </p:nvSpPr>
              <p:spPr bwMode="auto">
                <a:xfrm>
                  <a:off x="18814" y="18732"/>
                  <a:ext cx="342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13.0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2185" name="Rectangle 368"/>
                <p:cNvSpPr>
                  <a:spLocks noChangeArrowheads="1"/>
                </p:cNvSpPr>
                <p:nvPr/>
              </p:nvSpPr>
              <p:spPr bwMode="auto">
                <a:xfrm>
                  <a:off x="22400" y="18821"/>
                  <a:ext cx="342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12.5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2197" name="Rectangle 369"/>
                <p:cNvSpPr>
                  <a:spLocks noChangeArrowheads="1"/>
                </p:cNvSpPr>
                <p:nvPr/>
              </p:nvSpPr>
              <p:spPr bwMode="auto">
                <a:xfrm>
                  <a:off x="18862" y="19296"/>
                  <a:ext cx="244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7.8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2200" name="Rectangle 370"/>
                <p:cNvSpPr>
                  <a:spLocks noChangeArrowheads="1"/>
                </p:cNvSpPr>
                <p:nvPr/>
              </p:nvSpPr>
              <p:spPr bwMode="auto">
                <a:xfrm>
                  <a:off x="22400" y="18389"/>
                  <a:ext cx="342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18.5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832" name="Rectangle 371"/>
                <p:cNvSpPr>
                  <a:spLocks noChangeArrowheads="1"/>
                </p:cNvSpPr>
                <p:nvPr/>
              </p:nvSpPr>
              <p:spPr bwMode="auto">
                <a:xfrm>
                  <a:off x="18862" y="19152"/>
                  <a:ext cx="244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8.9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833" name="Rectangle 372"/>
                <p:cNvSpPr>
                  <a:spLocks noChangeArrowheads="1"/>
                </p:cNvSpPr>
                <p:nvPr/>
              </p:nvSpPr>
              <p:spPr bwMode="auto">
                <a:xfrm>
                  <a:off x="22452" y="19205"/>
                  <a:ext cx="244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8.1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834" name="Rectangle 373"/>
                <p:cNvSpPr>
                  <a:spLocks noChangeArrowheads="1"/>
                </p:cNvSpPr>
                <p:nvPr/>
              </p:nvSpPr>
              <p:spPr bwMode="auto">
                <a:xfrm>
                  <a:off x="18589" y="19719"/>
                  <a:ext cx="98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0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835" name="Rectangle 374"/>
                <p:cNvSpPr>
                  <a:spLocks noChangeArrowheads="1"/>
                </p:cNvSpPr>
                <p:nvPr/>
              </p:nvSpPr>
              <p:spPr bwMode="auto">
                <a:xfrm>
                  <a:off x="18542" y="19099"/>
                  <a:ext cx="196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10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836" name="Rectangle 375"/>
                <p:cNvSpPr>
                  <a:spLocks noChangeArrowheads="1"/>
                </p:cNvSpPr>
                <p:nvPr/>
              </p:nvSpPr>
              <p:spPr bwMode="auto">
                <a:xfrm>
                  <a:off x="18542" y="18479"/>
                  <a:ext cx="196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20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837" name="Rectangle 376"/>
                <p:cNvSpPr>
                  <a:spLocks noChangeArrowheads="1"/>
                </p:cNvSpPr>
                <p:nvPr/>
              </p:nvSpPr>
              <p:spPr bwMode="auto">
                <a:xfrm>
                  <a:off x="18542" y="17859"/>
                  <a:ext cx="196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30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838" name="Rectangle 377"/>
                <p:cNvSpPr>
                  <a:spLocks noChangeArrowheads="1"/>
                </p:cNvSpPr>
                <p:nvPr/>
              </p:nvSpPr>
              <p:spPr bwMode="auto">
                <a:xfrm>
                  <a:off x="18542" y="17239"/>
                  <a:ext cx="196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40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839" name="Rectangle 378"/>
                <p:cNvSpPr>
                  <a:spLocks noChangeArrowheads="1"/>
                </p:cNvSpPr>
                <p:nvPr/>
              </p:nvSpPr>
              <p:spPr bwMode="auto">
                <a:xfrm>
                  <a:off x="18542" y="16619"/>
                  <a:ext cx="196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50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840" name="Rectangle 379"/>
                <p:cNvSpPr>
                  <a:spLocks noChangeArrowheads="1"/>
                </p:cNvSpPr>
                <p:nvPr/>
              </p:nvSpPr>
              <p:spPr bwMode="auto">
                <a:xfrm>
                  <a:off x="19095" y="19879"/>
                  <a:ext cx="392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2008</a:t>
                  </a:r>
                  <a:endParaRPr kumimoji="0" lang="en-US" alt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841" name="Rectangle 380"/>
                <p:cNvSpPr>
                  <a:spLocks noChangeArrowheads="1"/>
                </p:cNvSpPr>
                <p:nvPr/>
              </p:nvSpPr>
              <p:spPr bwMode="auto">
                <a:xfrm>
                  <a:off x="19883" y="19879"/>
                  <a:ext cx="392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2009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842" name="Rectangle 381"/>
                <p:cNvSpPr>
                  <a:spLocks noChangeArrowheads="1"/>
                </p:cNvSpPr>
                <p:nvPr/>
              </p:nvSpPr>
              <p:spPr bwMode="auto">
                <a:xfrm>
                  <a:off x="20672" y="19879"/>
                  <a:ext cx="392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2010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843" name="Rectangle 382"/>
                <p:cNvSpPr>
                  <a:spLocks noChangeArrowheads="1"/>
                </p:cNvSpPr>
                <p:nvPr/>
              </p:nvSpPr>
              <p:spPr bwMode="auto">
                <a:xfrm>
                  <a:off x="21461" y="19879"/>
                  <a:ext cx="392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2011</a:t>
                  </a:r>
                  <a:endParaRPr kumimoji="0" lang="en-US" alt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844" name="Rectangle 383"/>
                <p:cNvSpPr>
                  <a:spLocks noChangeArrowheads="1"/>
                </p:cNvSpPr>
                <p:nvPr/>
              </p:nvSpPr>
              <p:spPr bwMode="auto">
                <a:xfrm>
                  <a:off x="22249" y="19879"/>
                  <a:ext cx="392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2012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2245" name="Freeform 397"/>
                <p:cNvSpPr>
                  <a:spLocks noEditPoints="1"/>
                </p:cNvSpPr>
                <p:nvPr/>
              </p:nvSpPr>
              <p:spPr bwMode="auto">
                <a:xfrm>
                  <a:off x="22947" y="18834"/>
                  <a:ext cx="56" cy="74"/>
                </a:xfrm>
                <a:custGeom>
                  <a:avLst/>
                  <a:gdLst>
                    <a:gd name="T0" fmla="*/ 56 w 56"/>
                    <a:gd name="T1" fmla="*/ 74 h 74"/>
                    <a:gd name="T2" fmla="*/ 0 w 56"/>
                    <a:gd name="T3" fmla="*/ 0 h 74"/>
                    <a:gd name="T4" fmla="*/ 56 w 56"/>
                    <a:gd name="T5" fmla="*/ 74 h 74"/>
                    <a:gd name="T6" fmla="*/ 28 w 56"/>
                    <a:gd name="T7" fmla="*/ 0 h 74"/>
                    <a:gd name="T8" fmla="*/ 28 w 56"/>
                    <a:gd name="T9" fmla="*/ 74 h 74"/>
                    <a:gd name="T10" fmla="*/ 28 w 56"/>
                    <a:gd name="T11" fmla="*/ 0 h 74"/>
                    <a:gd name="T12" fmla="*/ 0 w 56"/>
                    <a:gd name="T13" fmla="*/ 74 h 74"/>
                    <a:gd name="T14" fmla="*/ 56 w 56"/>
                    <a:gd name="T15" fmla="*/ 0 h 74"/>
                    <a:gd name="T16" fmla="*/ 0 w 56"/>
                    <a:gd name="T17" fmla="*/ 7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74">
                      <a:moveTo>
                        <a:pt x="56" y="74"/>
                      </a:moveTo>
                      <a:lnTo>
                        <a:pt x="0" y="0"/>
                      </a:lnTo>
                      <a:lnTo>
                        <a:pt x="56" y="74"/>
                      </a:lnTo>
                      <a:close/>
                      <a:moveTo>
                        <a:pt x="28" y="0"/>
                      </a:moveTo>
                      <a:lnTo>
                        <a:pt x="28" y="74"/>
                      </a:lnTo>
                      <a:lnTo>
                        <a:pt x="28" y="0"/>
                      </a:lnTo>
                      <a:close/>
                      <a:moveTo>
                        <a:pt x="0" y="74"/>
                      </a:moveTo>
                      <a:lnTo>
                        <a:pt x="56" y="0"/>
                      </a:lnTo>
                      <a:lnTo>
                        <a:pt x="0" y="74"/>
                      </a:lnTo>
                      <a:close/>
                    </a:path>
                  </a:pathLst>
                </a:custGeom>
                <a:solidFill>
                  <a:srgbClr val="4BAC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7" name="Rectangle 405"/>
                <p:cNvSpPr>
                  <a:spLocks noChangeArrowheads="1"/>
                </p:cNvSpPr>
                <p:nvPr/>
              </p:nvSpPr>
              <p:spPr bwMode="auto">
                <a:xfrm>
                  <a:off x="18480" y="16320"/>
                  <a:ext cx="7" cy="3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77" name="Rectangle 406"/>
                <p:cNvSpPr>
                  <a:spLocks noChangeArrowheads="1"/>
                </p:cNvSpPr>
                <p:nvPr/>
              </p:nvSpPr>
              <p:spPr bwMode="auto">
                <a:xfrm>
                  <a:off x="18480" y="16320"/>
                  <a:ext cx="7" cy="3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79" name="Rectangle 407"/>
                <p:cNvSpPr>
                  <a:spLocks noChangeArrowheads="1"/>
                </p:cNvSpPr>
                <p:nvPr/>
              </p:nvSpPr>
              <p:spPr bwMode="auto">
                <a:xfrm>
                  <a:off x="18480" y="16320"/>
                  <a:ext cx="7" cy="3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80" name="Rectangle 408"/>
                <p:cNvSpPr>
                  <a:spLocks noChangeArrowheads="1"/>
                </p:cNvSpPr>
                <p:nvPr/>
              </p:nvSpPr>
              <p:spPr bwMode="auto">
                <a:xfrm>
                  <a:off x="18480" y="16320"/>
                  <a:ext cx="7" cy="3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81" name="Rectangle 409"/>
                <p:cNvSpPr>
                  <a:spLocks noChangeArrowheads="1"/>
                </p:cNvSpPr>
                <p:nvPr/>
              </p:nvSpPr>
              <p:spPr bwMode="auto">
                <a:xfrm>
                  <a:off x="18480" y="16320"/>
                  <a:ext cx="7" cy="3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82" name="Rectangle 410"/>
                <p:cNvSpPr>
                  <a:spLocks noChangeArrowheads="1"/>
                </p:cNvSpPr>
                <p:nvPr/>
              </p:nvSpPr>
              <p:spPr bwMode="auto">
                <a:xfrm>
                  <a:off x="18480" y="16320"/>
                  <a:ext cx="7" cy="3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83" name="Rectangle 411"/>
                <p:cNvSpPr>
                  <a:spLocks noChangeArrowheads="1"/>
                </p:cNvSpPr>
                <p:nvPr/>
              </p:nvSpPr>
              <p:spPr bwMode="auto">
                <a:xfrm>
                  <a:off x="18480" y="16320"/>
                  <a:ext cx="7" cy="3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84" name="Rectangle 412"/>
                <p:cNvSpPr>
                  <a:spLocks noChangeArrowheads="1"/>
                </p:cNvSpPr>
                <p:nvPr/>
              </p:nvSpPr>
              <p:spPr bwMode="auto">
                <a:xfrm>
                  <a:off x="18480" y="16320"/>
                  <a:ext cx="7" cy="3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85" name="Rectangle 413"/>
                <p:cNvSpPr>
                  <a:spLocks noChangeArrowheads="1"/>
                </p:cNvSpPr>
                <p:nvPr/>
              </p:nvSpPr>
              <p:spPr bwMode="auto">
                <a:xfrm>
                  <a:off x="18480" y="16320"/>
                  <a:ext cx="7" cy="3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86" name="Rectangle 414"/>
                <p:cNvSpPr>
                  <a:spLocks noChangeArrowheads="1"/>
                </p:cNvSpPr>
                <p:nvPr/>
              </p:nvSpPr>
              <p:spPr bwMode="auto">
                <a:xfrm>
                  <a:off x="18480" y="16320"/>
                  <a:ext cx="7" cy="3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pic>
              <p:nvPicPr>
                <p:cNvPr id="887" name="Picture 415"/>
                <p:cNvPicPr>
                  <a:picLocks noChangeAspect="1" noChangeArrowheads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850" y="17701"/>
                  <a:ext cx="4" cy="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40" name="Picture 416"/>
                <p:cNvPicPr>
                  <a:picLocks noChangeAspect="1" noChangeArrowheads="1"/>
                </p:cNvPicPr>
                <p:nvPr/>
              </p:nvPicPr>
              <p:blipFill>
                <a:blip r:embed="rId6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596" y="17701"/>
                  <a:ext cx="4" cy="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41" name="Picture 417"/>
                <p:cNvPicPr>
                  <a:picLocks noChangeAspect="1" noChangeArrowheads="1"/>
                </p:cNvPicPr>
                <p:nvPr/>
              </p:nvPicPr>
              <p:blipFill>
                <a:blip r:embed="rId6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850" y="17862"/>
                  <a:ext cx="4" cy="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42" name="Picture 418"/>
                <p:cNvPicPr>
                  <a:picLocks noChangeAspect="1" noChangeArrowheads="1"/>
                </p:cNvPicPr>
                <p:nvPr/>
              </p:nvPicPr>
              <p:blipFill>
                <a:blip r:embed="rId6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596" y="17862"/>
                  <a:ext cx="4" cy="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93" name="Rectangle 424"/>
                <p:cNvSpPr>
                  <a:spLocks noChangeArrowheads="1"/>
                </p:cNvSpPr>
                <p:nvPr/>
              </p:nvSpPr>
              <p:spPr bwMode="auto">
                <a:xfrm>
                  <a:off x="18480" y="16320"/>
                  <a:ext cx="7" cy="3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94" name="Rectangle 425"/>
                <p:cNvSpPr>
                  <a:spLocks noChangeArrowheads="1"/>
                </p:cNvSpPr>
                <p:nvPr/>
              </p:nvSpPr>
              <p:spPr bwMode="auto">
                <a:xfrm>
                  <a:off x="18480" y="16320"/>
                  <a:ext cx="7" cy="3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95" name="Rectangle 426"/>
                <p:cNvSpPr>
                  <a:spLocks noChangeArrowheads="1"/>
                </p:cNvSpPr>
                <p:nvPr/>
              </p:nvSpPr>
              <p:spPr bwMode="auto">
                <a:xfrm>
                  <a:off x="18480" y="16320"/>
                  <a:ext cx="7" cy="3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43" name="Rectangle 427"/>
                <p:cNvSpPr>
                  <a:spLocks noChangeArrowheads="1"/>
                </p:cNvSpPr>
                <p:nvPr/>
              </p:nvSpPr>
              <p:spPr bwMode="auto">
                <a:xfrm>
                  <a:off x="18480" y="16320"/>
                  <a:ext cx="7" cy="3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44" name="Rectangle 428"/>
                <p:cNvSpPr>
                  <a:spLocks noChangeArrowheads="1"/>
                </p:cNvSpPr>
                <p:nvPr/>
              </p:nvSpPr>
              <p:spPr bwMode="auto">
                <a:xfrm>
                  <a:off x="18480" y="16320"/>
                  <a:ext cx="7" cy="3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45" name="Rectangle 429"/>
                <p:cNvSpPr>
                  <a:spLocks noChangeArrowheads="1"/>
                </p:cNvSpPr>
                <p:nvPr/>
              </p:nvSpPr>
              <p:spPr bwMode="auto">
                <a:xfrm>
                  <a:off x="18480" y="16320"/>
                  <a:ext cx="7" cy="3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46" name="Rectangle 430"/>
                <p:cNvSpPr>
                  <a:spLocks noChangeArrowheads="1"/>
                </p:cNvSpPr>
                <p:nvPr/>
              </p:nvSpPr>
              <p:spPr bwMode="auto">
                <a:xfrm>
                  <a:off x="18480" y="16320"/>
                  <a:ext cx="7" cy="3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47" name="Rectangle 431"/>
                <p:cNvSpPr>
                  <a:spLocks noChangeArrowheads="1"/>
                </p:cNvSpPr>
                <p:nvPr/>
              </p:nvSpPr>
              <p:spPr bwMode="auto">
                <a:xfrm>
                  <a:off x="18480" y="16320"/>
                  <a:ext cx="7" cy="3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48" name="Rectangle 432"/>
                <p:cNvSpPr>
                  <a:spLocks noChangeArrowheads="1"/>
                </p:cNvSpPr>
                <p:nvPr/>
              </p:nvSpPr>
              <p:spPr bwMode="auto">
                <a:xfrm>
                  <a:off x="18480" y="16320"/>
                  <a:ext cx="7" cy="3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49" name="Rectangle 433"/>
                <p:cNvSpPr>
                  <a:spLocks noChangeArrowheads="1"/>
                </p:cNvSpPr>
                <p:nvPr/>
              </p:nvSpPr>
              <p:spPr bwMode="auto">
                <a:xfrm>
                  <a:off x="18480" y="16320"/>
                  <a:ext cx="7" cy="3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pic>
              <p:nvPicPr>
                <p:cNvPr id="1458" name="Picture 434"/>
                <p:cNvPicPr>
                  <a:picLocks noChangeAspect="1" noChangeArrowheads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557" y="20111"/>
                  <a:ext cx="3" cy="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59" name="Picture 435"/>
                <p:cNvPicPr>
                  <a:picLocks noChangeAspect="1" noChangeArrowheads="1"/>
                </p:cNvPicPr>
                <p:nvPr/>
              </p:nvPicPr>
              <p:blipFill>
                <a:blip r:embed="rId6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9" y="20111"/>
                  <a:ext cx="4" cy="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60" name="Picture 436"/>
                <p:cNvPicPr>
                  <a:picLocks noChangeAspect="1" noChangeArrowheads="1"/>
                </p:cNvPicPr>
                <p:nvPr/>
              </p:nvPicPr>
              <p:blipFill>
                <a:blip r:embed="rId6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557" y="20272"/>
                  <a:ext cx="3" cy="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61" name="Picture 437"/>
                <p:cNvPicPr>
                  <a:picLocks noChangeAspect="1" noChangeArrowheads="1"/>
                </p:cNvPicPr>
                <p:nvPr/>
              </p:nvPicPr>
              <p:blipFill>
                <a:blip r:embed="rId6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9" y="20272"/>
                  <a:ext cx="4" cy="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67" name="Picture 443"/>
                <p:cNvPicPr>
                  <a:picLocks noChangeAspect="1" noChangeArrowheads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557" y="16395"/>
                  <a:ext cx="3" cy="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68" name="Picture 444"/>
                <p:cNvPicPr>
                  <a:picLocks noChangeAspect="1" noChangeArrowheads="1"/>
                </p:cNvPicPr>
                <p:nvPr/>
              </p:nvPicPr>
              <p:blipFill>
                <a:blip r:embed="rId5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312" y="16395"/>
                  <a:ext cx="3" cy="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69" name="Picture 445"/>
                <p:cNvPicPr>
                  <a:picLocks noChangeAspect="1" noChangeArrowheads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557" y="16557"/>
                  <a:ext cx="3" cy="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70" name="Picture 446"/>
                <p:cNvPicPr>
                  <a:picLocks noChangeAspect="1" noChangeArrowheads="1"/>
                </p:cNvPicPr>
                <p:nvPr/>
              </p:nvPicPr>
              <p:blipFill>
                <a:blip r:embed="rId5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312" y="16557"/>
                  <a:ext cx="3" cy="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924" name="TextBox 923"/>
              <p:cNvSpPr txBox="1"/>
              <p:nvPr/>
            </p:nvSpPr>
            <p:spPr>
              <a:xfrm rot="16200000">
                <a:off x="20445508" y="27683709"/>
                <a:ext cx="15832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n-lt"/>
                  </a:rPr>
                  <a:t>Per 1,000</a:t>
                </a:r>
                <a:endParaRPr lang="en-US" sz="2400" dirty="0">
                  <a:latin typeface="+mn-lt"/>
                </a:endParaRPr>
              </a:p>
            </p:txBody>
          </p:sp>
          <p:sp>
            <p:nvSpPr>
              <p:cNvPr id="925" name="TextBox 924"/>
              <p:cNvSpPr txBox="1"/>
              <p:nvPr/>
            </p:nvSpPr>
            <p:spPr>
              <a:xfrm rot="16200000">
                <a:off x="11859822" y="27611779"/>
                <a:ext cx="15832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n-lt"/>
                  </a:rPr>
                  <a:t>Per 1,000</a:t>
                </a:r>
                <a:endParaRPr lang="en-US" sz="2400" dirty="0">
                  <a:latin typeface="+mn-lt"/>
                </a:endParaRPr>
              </a:p>
            </p:txBody>
          </p:sp>
          <p:sp>
            <p:nvSpPr>
              <p:cNvPr id="931" name="TextBox 930"/>
              <p:cNvSpPr txBox="1"/>
              <p:nvPr/>
            </p:nvSpPr>
            <p:spPr>
              <a:xfrm rot="16200000">
                <a:off x="28847956" y="27704956"/>
                <a:ext cx="15832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n-lt"/>
                  </a:rPr>
                  <a:t>Per 1,000</a:t>
                </a:r>
                <a:endParaRPr lang="en-US" sz="2400" dirty="0">
                  <a:latin typeface="+mn-lt"/>
                </a:endParaRPr>
              </a:p>
            </p:txBody>
          </p:sp>
        </p:grpSp>
      </p:grpSp>
      <p:sp>
        <p:nvSpPr>
          <p:cNvPr id="932" name="TextBox 931"/>
          <p:cNvSpPr txBox="1"/>
          <p:nvPr/>
        </p:nvSpPr>
        <p:spPr>
          <a:xfrm>
            <a:off x="36899904" y="22860000"/>
            <a:ext cx="81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Age</a:t>
            </a:r>
            <a:endParaRPr lang="en-US" sz="2400" dirty="0">
              <a:latin typeface="+mn-lt"/>
            </a:endParaRPr>
          </a:p>
        </p:txBody>
      </p:sp>
      <p:sp>
        <p:nvSpPr>
          <p:cNvPr id="933" name="TextBox 932"/>
          <p:cNvSpPr txBox="1"/>
          <p:nvPr/>
        </p:nvSpPr>
        <p:spPr>
          <a:xfrm>
            <a:off x="28498800" y="22860000"/>
            <a:ext cx="81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Age</a:t>
            </a:r>
            <a:endParaRPr lang="en-US" sz="2400" dirty="0">
              <a:latin typeface="+mn-lt"/>
            </a:endParaRPr>
          </a:p>
        </p:txBody>
      </p:sp>
      <p:sp>
        <p:nvSpPr>
          <p:cNvPr id="934" name="TextBox 933"/>
          <p:cNvSpPr txBox="1"/>
          <p:nvPr/>
        </p:nvSpPr>
        <p:spPr>
          <a:xfrm>
            <a:off x="19888200" y="22860000"/>
            <a:ext cx="81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Age</a:t>
            </a:r>
            <a:endParaRPr lang="en-US" sz="2400" dirty="0">
              <a:latin typeface="+mn-lt"/>
            </a:endParaRPr>
          </a:p>
        </p:txBody>
      </p:sp>
      <p:cxnSp>
        <p:nvCxnSpPr>
          <p:cNvPr id="935" name="Straight Connector 934"/>
          <p:cNvCxnSpPr/>
          <p:nvPr/>
        </p:nvCxnSpPr>
        <p:spPr>
          <a:xfrm flipH="1">
            <a:off x="12518252" y="8382000"/>
            <a:ext cx="2537" cy="659196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6" name="TextBox 935"/>
          <p:cNvSpPr txBox="1"/>
          <p:nvPr/>
        </p:nvSpPr>
        <p:spPr>
          <a:xfrm rot="16200000">
            <a:off x="23343414" y="11526161"/>
            <a:ext cx="158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Per 1,000</a:t>
            </a:r>
            <a:endParaRPr lang="en-US" sz="2400" dirty="0">
              <a:latin typeface="+mn-lt"/>
            </a:endParaRPr>
          </a:p>
        </p:txBody>
      </p:sp>
      <p:sp>
        <p:nvSpPr>
          <p:cNvPr id="692" name="Rectangle 6"/>
          <p:cNvSpPr>
            <a:spLocks/>
          </p:cNvSpPr>
          <p:nvPr/>
        </p:nvSpPr>
        <p:spPr bwMode="auto">
          <a:xfrm>
            <a:off x="38481001" y="20040600"/>
            <a:ext cx="9905999" cy="490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 defTabSz="395288">
              <a:lnSpc>
                <a:spcPct val="110000"/>
              </a:lnSpc>
              <a:spcAft>
                <a:spcPts val="600"/>
              </a:spcAft>
              <a:defRPr/>
            </a:pP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Next steps</a:t>
            </a:r>
            <a:endParaRPr lang="en-US" sz="4000" dirty="0">
              <a:latin typeface="Arial" charset="0"/>
            </a:endParaRPr>
          </a:p>
          <a:p>
            <a:pPr marL="342900" lvl="1" indent="-342900">
              <a:lnSpc>
                <a:spcPct val="150000"/>
              </a:lnSpc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  <a:defRPr/>
            </a:pPr>
            <a:r>
              <a:rPr lang="en-US" sz="3600" dirty="0">
                <a:cs typeface="Arial" panose="020B0604020202020204" pitchFamily="34" charset="0"/>
                <a:sym typeface="Helvetica" pitchFamily="34" charset="0"/>
              </a:rPr>
              <a:t>Adjusted incidence using DMDC individual </a:t>
            </a:r>
            <a:r>
              <a:rPr lang="en-US" sz="3600" dirty="0" smtClean="0">
                <a:cs typeface="Arial" panose="020B0604020202020204" pitchFamily="34" charset="0"/>
                <a:sym typeface="Helvetica" pitchFamily="34" charset="0"/>
              </a:rPr>
              <a:t>data.</a:t>
            </a:r>
          </a:p>
          <a:p>
            <a:pPr marL="342900" lvl="1" indent="-342900">
              <a:lnSpc>
                <a:spcPct val="150000"/>
              </a:lnSpc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  <a:defRPr/>
            </a:pPr>
            <a:r>
              <a:rPr lang="en-US" sz="3600" dirty="0" smtClean="0">
                <a:cs typeface="Arial" panose="020B0604020202020204" pitchFamily="34" charset="0"/>
                <a:sym typeface="Helvetica" pitchFamily="34" charset="0"/>
              </a:rPr>
              <a:t>Confirm trends with audiogram data.</a:t>
            </a:r>
          </a:p>
          <a:p>
            <a:pPr marL="342900" lvl="1" indent="-342900">
              <a:lnSpc>
                <a:spcPct val="150000"/>
              </a:lnSpc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  <a:defRPr/>
            </a:pPr>
            <a:r>
              <a:rPr lang="en-US" sz="3600" dirty="0" smtClean="0">
                <a:cs typeface="Arial" panose="020B0604020202020204" pitchFamily="34" charset="0"/>
                <a:sym typeface="Helvetica" pitchFamily="34" charset="0"/>
              </a:rPr>
              <a:t>Examine differences by occupation (available from DMDC individual data).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862454" y="15095928"/>
            <a:ext cx="70763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Average population per </a:t>
            </a:r>
            <a:r>
              <a:rPr lang="en-US" sz="3200" dirty="0" smtClean="0"/>
              <a:t>FY: </a:t>
            </a:r>
            <a:r>
              <a:rPr lang="en-US" sz="3200" dirty="0"/>
              <a:t>1,396,330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5705</TotalTime>
  <Words>760</Words>
  <Application>Microsoft Office PowerPoint</Application>
  <PresentationFormat>Custom</PresentationFormat>
  <Paragraphs>352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rprichard</dc:creator>
  <cp:lastModifiedBy>Windows User</cp:lastModifiedBy>
  <cp:revision>344</cp:revision>
  <cp:lastPrinted>2015-03-25T15:23:20Z</cp:lastPrinted>
  <dcterms:created xsi:type="dcterms:W3CDTF">2008-10-10T14:35:52Z</dcterms:created>
  <dcterms:modified xsi:type="dcterms:W3CDTF">2015-04-22T17:55:46Z</dcterms:modified>
</cp:coreProperties>
</file>